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9144000"/>
  <p:notesSz cx="6858000" cy="9144000"/>
  <p:embeddedFontLst>
    <p:embeddedFont>
      <p:font typeface="Libre Franklin"/>
      <p:regular r:id="rId46"/>
      <p:bold r:id="rId47"/>
      <p:italic r:id="rId48"/>
      <p:boldItalic r:id="rId49"/>
    </p:embeddedFont>
    <p:embeddedFont>
      <p:font typeface="Century Schoolbook"/>
      <p:regular r:id="rId50"/>
      <p:bold r:id="rId51"/>
      <p:italic r:id="rId52"/>
      <p:boldItalic r:id="rId53"/>
    </p:embeddedFont>
    <p:embeddedFont>
      <p:font typeface="Book Antiqua"/>
      <p:regular r:id="rId54"/>
      <p:bold r:id="rId55"/>
      <p:italic r:id="rId56"/>
      <p:boldItalic r:id="rId57"/>
    </p:embeddedFont>
    <p:embeddedFont>
      <p:font typeface="Sorts Mill Goudy"/>
      <p:regular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ibreFranklin-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ibreFranklin-italic.fntdata"/><Relationship Id="rId47" Type="http://schemas.openxmlformats.org/officeDocument/2006/relationships/font" Target="fonts/LibreFranklin-bold.fntdata"/><Relationship Id="rId49" Type="http://schemas.openxmlformats.org/officeDocument/2006/relationships/font" Target="fonts/LibreFranklin-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Schoolbook-bold.fntdata"/><Relationship Id="rId50" Type="http://schemas.openxmlformats.org/officeDocument/2006/relationships/font" Target="fonts/CenturySchoolbook-regular.fntdata"/><Relationship Id="rId53" Type="http://schemas.openxmlformats.org/officeDocument/2006/relationships/font" Target="fonts/CenturySchoolbook-boldItalic.fntdata"/><Relationship Id="rId52" Type="http://schemas.openxmlformats.org/officeDocument/2006/relationships/font" Target="fonts/CenturySchoolbook-italic.fntdata"/><Relationship Id="rId11" Type="http://schemas.openxmlformats.org/officeDocument/2006/relationships/slide" Target="slides/slide5.xml"/><Relationship Id="rId55" Type="http://schemas.openxmlformats.org/officeDocument/2006/relationships/font" Target="fonts/BookAntiqua-bold.fntdata"/><Relationship Id="rId10" Type="http://schemas.openxmlformats.org/officeDocument/2006/relationships/slide" Target="slides/slide4.xml"/><Relationship Id="rId54" Type="http://schemas.openxmlformats.org/officeDocument/2006/relationships/font" Target="fonts/BookAntiqua-regular.fntdata"/><Relationship Id="rId13" Type="http://schemas.openxmlformats.org/officeDocument/2006/relationships/slide" Target="slides/slide7.xml"/><Relationship Id="rId57" Type="http://schemas.openxmlformats.org/officeDocument/2006/relationships/font" Target="fonts/BookAntiqua-boldItalic.fntdata"/><Relationship Id="rId12" Type="http://schemas.openxmlformats.org/officeDocument/2006/relationships/slide" Target="slides/slide6.xml"/><Relationship Id="rId56" Type="http://schemas.openxmlformats.org/officeDocument/2006/relationships/font" Target="fonts/BookAntiqua-italic.fntdata"/><Relationship Id="rId15" Type="http://schemas.openxmlformats.org/officeDocument/2006/relationships/slide" Target="slides/slide9.xml"/><Relationship Id="rId59" Type="http://schemas.openxmlformats.org/officeDocument/2006/relationships/font" Target="fonts/SortsMillGoudy-italic.fntdata"/><Relationship Id="rId14" Type="http://schemas.openxmlformats.org/officeDocument/2006/relationships/slide" Target="slides/slide8.xml"/><Relationship Id="rId58" Type="http://schemas.openxmlformats.org/officeDocument/2006/relationships/font" Target="fonts/SortsMillGoud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36" name="Google Shape;36;p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E9C794"/>
              </a:buClr>
              <a:buSzPts val="2800"/>
              <a:buFont typeface="Arial"/>
              <a:buChar char="•"/>
              <a:defRPr b="0" i="0" sz="2800" u="none" cap="none" strike="noStrike">
                <a:solidFill>
                  <a:srgbClr val="E9C794"/>
                </a:solidFill>
                <a:latin typeface="Arial"/>
                <a:ea typeface="Arial"/>
                <a:cs typeface="Arial"/>
                <a:sym typeface="Arial"/>
              </a:defRPr>
            </a:lvl1pPr>
            <a:lvl2pPr indent="-381000" lvl="1" marL="9144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2pPr>
            <a:lvl3pPr indent="-355600" lvl="2" marL="13716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3pPr>
            <a:lvl4pPr indent="-342900" lvl="3" marL="18288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4pPr>
            <a:lvl5pPr indent="-342900" lvl="4" marL="22860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5pPr>
            <a:lvl6pPr indent="-342900" lvl="5" marL="27432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6pPr>
            <a:lvl7pPr indent="-342900" lvl="6" marL="32004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7pPr>
            <a:lvl8pPr indent="-342900" lvl="7" marL="36576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8pPr>
            <a:lvl9pPr indent="-342900" lvl="8" marL="41148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9pPr>
          </a:lstStyle>
          <a:p/>
        </p:txBody>
      </p:sp>
      <p:sp>
        <p:nvSpPr>
          <p:cNvPr id="37" name="Google Shape;37;p1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E9C794"/>
              </a:buClr>
              <a:buSzPts val="2800"/>
              <a:buFont typeface="Arial"/>
              <a:buChar char="•"/>
              <a:defRPr b="0" i="0" sz="2800" u="none" cap="none" strike="noStrike">
                <a:solidFill>
                  <a:srgbClr val="E9C794"/>
                </a:solidFill>
                <a:latin typeface="Arial"/>
                <a:ea typeface="Arial"/>
                <a:cs typeface="Arial"/>
                <a:sym typeface="Arial"/>
              </a:defRPr>
            </a:lvl1pPr>
            <a:lvl2pPr indent="-381000" lvl="1" marL="9144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2pPr>
            <a:lvl3pPr indent="-355600" lvl="2" marL="13716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3pPr>
            <a:lvl4pPr indent="-342900" lvl="3" marL="18288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4pPr>
            <a:lvl5pPr indent="-342900" lvl="4" marL="22860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5pPr>
            <a:lvl6pPr indent="-342900" lvl="5" marL="27432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6pPr>
            <a:lvl7pPr indent="-342900" lvl="6" marL="32004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7pPr>
            <a:lvl8pPr indent="-342900" lvl="7" marL="36576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8pPr>
            <a:lvl9pPr indent="-342900" lvl="8" marL="41148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40" name="Google Shape;40;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1pPr>
            <a:lvl2pPr indent="-228600" lvl="1" marL="914400" marR="0" rtl="0" algn="l">
              <a:spcBef>
                <a:spcPts val="360"/>
              </a:spcBef>
              <a:spcAft>
                <a:spcPts val="0"/>
              </a:spcAft>
              <a:buClr>
                <a:srgbClr val="E9C794"/>
              </a:buClr>
              <a:buSzPts val="1800"/>
              <a:buFont typeface="Arial"/>
              <a:buNone/>
              <a:defRPr b="0" i="0" sz="1800" u="none" cap="none" strike="noStrike">
                <a:solidFill>
                  <a:srgbClr val="E9C794"/>
                </a:solidFill>
                <a:latin typeface="Arial"/>
                <a:ea typeface="Arial"/>
                <a:cs typeface="Arial"/>
                <a:sym typeface="Arial"/>
              </a:defRPr>
            </a:lvl2pPr>
            <a:lvl3pPr indent="-228600" lvl="2" marL="1371600" marR="0" rtl="0" algn="l">
              <a:spcBef>
                <a:spcPts val="320"/>
              </a:spcBef>
              <a:spcAft>
                <a:spcPts val="0"/>
              </a:spcAft>
              <a:buClr>
                <a:srgbClr val="E9C794"/>
              </a:buClr>
              <a:buSzPts val="1600"/>
              <a:buFont typeface="Arial"/>
              <a:buNone/>
              <a:defRPr b="0" i="0" sz="1600" u="none" cap="none" strike="noStrike">
                <a:solidFill>
                  <a:srgbClr val="E9C794"/>
                </a:solidFill>
                <a:latin typeface="Arial"/>
                <a:ea typeface="Arial"/>
                <a:cs typeface="Arial"/>
                <a:sym typeface="Arial"/>
              </a:defRPr>
            </a:lvl3pPr>
            <a:lvl4pPr indent="-228600" lvl="3" marL="18288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4pPr>
            <a:lvl5pPr indent="-228600" lvl="4" marL="22860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5pPr>
            <a:lvl6pPr indent="-228600" lvl="5" marL="27432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6pPr>
            <a:lvl7pPr indent="-228600" lvl="6" marL="32004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7pPr>
            <a:lvl8pPr indent="-228600" lvl="7" marL="36576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8pPr>
            <a:lvl9pPr indent="-228600" lvl="8" marL="41148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 name="Shape 8"/>
        <p:cNvGrpSpPr/>
        <p:nvPr/>
      </p:nvGrpSpPr>
      <p:grpSpPr>
        <a:xfrm>
          <a:off x="0" y="0"/>
          <a:ext cx="0" cy="0"/>
          <a:chOff x="0" y="0"/>
          <a:chExt cx="0" cy="0"/>
        </a:xfrm>
      </p:grpSpPr>
      <p:sp>
        <p:nvSpPr>
          <p:cNvPr id="9" name="Google Shape;9;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10" name="Google Shape;1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E9C794"/>
              </a:buClr>
              <a:buSzPts val="3200"/>
              <a:buFont typeface="Arial"/>
              <a:buChar char="•"/>
              <a:defRPr b="0" i="0" sz="3200" u="none" cap="none" strike="noStrike">
                <a:solidFill>
                  <a:srgbClr val="E9C794"/>
                </a:solidFill>
                <a:latin typeface="Arial"/>
                <a:ea typeface="Arial"/>
                <a:cs typeface="Arial"/>
                <a:sym typeface="Arial"/>
              </a:defRPr>
            </a:lvl1pPr>
            <a:lvl2pPr indent="-406400" lvl="1" marL="914400" marR="0" rtl="0" algn="l">
              <a:spcBef>
                <a:spcPts val="560"/>
              </a:spcBef>
              <a:spcAft>
                <a:spcPts val="0"/>
              </a:spcAft>
              <a:buClr>
                <a:srgbClr val="E9C794"/>
              </a:buClr>
              <a:buSzPts val="2800"/>
              <a:buFont typeface="Arial"/>
              <a:buChar char="–"/>
              <a:defRPr b="0" i="0" sz="2800" u="none" cap="none" strike="noStrike">
                <a:solidFill>
                  <a:srgbClr val="E9C794"/>
                </a:solidFill>
                <a:latin typeface="Arial"/>
                <a:ea typeface="Arial"/>
                <a:cs typeface="Arial"/>
                <a:sym typeface="Arial"/>
              </a:defRPr>
            </a:lvl2pPr>
            <a:lvl3pPr indent="-381000" lvl="2" marL="13716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3pPr>
            <a:lvl4pPr indent="-355600" lvl="3" marL="1828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4pPr>
            <a:lvl5pPr indent="-355600" lvl="4" marL="22860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5pPr>
            <a:lvl6pPr indent="-355600" lvl="5" marL="27432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6pPr>
            <a:lvl7pPr indent="-355600" lvl="6" marL="32004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7pPr>
            <a:lvl8pPr indent="-355600" lvl="7" marL="36576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8pPr>
            <a:lvl9pPr indent="-355600" lvl="8" marL="4114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 name="Shape 12"/>
        <p:cNvGrpSpPr/>
        <p:nvPr/>
      </p:nvGrpSpPr>
      <p:grpSpPr>
        <a:xfrm>
          <a:off x="0" y="0"/>
          <a:ext cx="0" cy="0"/>
          <a:chOff x="0" y="0"/>
          <a:chExt cx="0" cy="0"/>
        </a:xfrm>
      </p:grpSpPr>
      <p:sp>
        <p:nvSpPr>
          <p:cNvPr id="13" name="Google Shape;13;p6"/>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14" name="Google Shape;14;p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E9C794"/>
              </a:buClr>
              <a:buSzPts val="3200"/>
              <a:buFont typeface="Arial"/>
              <a:buChar char="•"/>
              <a:defRPr b="0" i="0" sz="3200" u="none" cap="none" strike="noStrike">
                <a:solidFill>
                  <a:srgbClr val="E9C794"/>
                </a:solidFill>
                <a:latin typeface="Arial"/>
                <a:ea typeface="Arial"/>
                <a:cs typeface="Arial"/>
                <a:sym typeface="Arial"/>
              </a:defRPr>
            </a:lvl1pPr>
            <a:lvl2pPr indent="-406400" lvl="1" marL="914400" marR="0" rtl="0" algn="l">
              <a:spcBef>
                <a:spcPts val="560"/>
              </a:spcBef>
              <a:spcAft>
                <a:spcPts val="0"/>
              </a:spcAft>
              <a:buClr>
                <a:srgbClr val="E9C794"/>
              </a:buClr>
              <a:buSzPts val="2800"/>
              <a:buFont typeface="Arial"/>
              <a:buChar char="–"/>
              <a:defRPr b="0" i="0" sz="2800" u="none" cap="none" strike="noStrike">
                <a:solidFill>
                  <a:srgbClr val="E9C794"/>
                </a:solidFill>
                <a:latin typeface="Arial"/>
                <a:ea typeface="Arial"/>
                <a:cs typeface="Arial"/>
                <a:sym typeface="Arial"/>
              </a:defRPr>
            </a:lvl2pPr>
            <a:lvl3pPr indent="-381000" lvl="2" marL="13716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3pPr>
            <a:lvl4pPr indent="-355600" lvl="3" marL="1828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4pPr>
            <a:lvl5pPr indent="-355600" lvl="4" marL="22860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5pPr>
            <a:lvl6pPr indent="-355600" lvl="5" marL="27432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6pPr>
            <a:lvl7pPr indent="-355600" lvl="6" marL="32004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7pPr>
            <a:lvl8pPr indent="-355600" lvl="7" marL="36576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8pPr>
            <a:lvl9pPr indent="-355600" lvl="8" marL="4114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 name="Shape 15"/>
        <p:cNvGrpSpPr/>
        <p:nvPr/>
      </p:nvGrpSpPr>
      <p:grpSpPr>
        <a:xfrm>
          <a:off x="0" y="0"/>
          <a:ext cx="0" cy="0"/>
          <a:chOff x="0" y="0"/>
          <a:chExt cx="0" cy="0"/>
        </a:xfrm>
      </p:grpSpPr>
      <p:sp>
        <p:nvSpPr>
          <p:cNvPr id="16" name="Google Shape;16;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17" name="Google Shape;17;p7"/>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E9C794"/>
              </a:buClr>
              <a:buSzPts val="3200"/>
              <a:buFont typeface="Arial"/>
              <a:buChar char="•"/>
              <a:defRPr b="0" i="0" sz="3200" u="none" cap="none" strike="noStrike">
                <a:solidFill>
                  <a:srgbClr val="E9C794"/>
                </a:solidFill>
                <a:latin typeface="Arial"/>
                <a:ea typeface="Arial"/>
                <a:cs typeface="Arial"/>
                <a:sym typeface="Arial"/>
              </a:defRPr>
            </a:lvl1pPr>
            <a:lvl2pPr indent="-406400" lvl="1" marL="914400" marR="0" rtl="0" algn="l">
              <a:spcBef>
                <a:spcPts val="560"/>
              </a:spcBef>
              <a:spcAft>
                <a:spcPts val="0"/>
              </a:spcAft>
              <a:buClr>
                <a:srgbClr val="E9C794"/>
              </a:buClr>
              <a:buSzPts val="2800"/>
              <a:buFont typeface="Arial"/>
              <a:buChar char="–"/>
              <a:defRPr b="0" i="0" sz="2800" u="none" cap="none" strike="noStrike">
                <a:solidFill>
                  <a:srgbClr val="E9C794"/>
                </a:solidFill>
                <a:latin typeface="Arial"/>
                <a:ea typeface="Arial"/>
                <a:cs typeface="Arial"/>
                <a:sym typeface="Arial"/>
              </a:defRPr>
            </a:lvl2pPr>
            <a:lvl3pPr indent="-381000" lvl="2" marL="13716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3pPr>
            <a:lvl4pPr indent="-355600" lvl="3" marL="1828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4pPr>
            <a:lvl5pPr indent="-355600" lvl="4" marL="22860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5pPr>
            <a:lvl6pPr indent="-355600" lvl="5" marL="27432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6pPr>
            <a:lvl7pPr indent="-355600" lvl="6" marL="32004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7pPr>
            <a:lvl8pPr indent="-355600" lvl="7" marL="36576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8pPr>
            <a:lvl9pPr indent="-355600" lvl="8" marL="4114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 name="Shape 18"/>
        <p:cNvGrpSpPr/>
        <p:nvPr/>
      </p:nvGrpSpPr>
      <p:grpSpPr>
        <a:xfrm>
          <a:off x="0" y="0"/>
          <a:ext cx="0" cy="0"/>
          <a:chOff x="0" y="0"/>
          <a:chExt cx="0" cy="0"/>
        </a:xfrm>
      </p:grpSpPr>
      <p:sp>
        <p:nvSpPr>
          <p:cNvPr id="19" name="Google Shape;19;p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20" name="Google Shape;20;p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E9C794"/>
              </a:buClr>
              <a:buSzPts val="3200"/>
              <a:buFont typeface="Arial"/>
              <a:buNone/>
              <a:defRPr b="0" i="0" sz="3200" u="none" cap="none" strike="noStrike">
                <a:solidFill>
                  <a:srgbClr val="E9C794"/>
                </a:solidFill>
                <a:latin typeface="Arial"/>
                <a:ea typeface="Arial"/>
                <a:cs typeface="Arial"/>
                <a:sym typeface="Arial"/>
              </a:defRPr>
            </a:lvl1pPr>
            <a:lvl2pPr lvl="1" marR="0" rtl="0" algn="l">
              <a:spcBef>
                <a:spcPts val="560"/>
              </a:spcBef>
              <a:spcAft>
                <a:spcPts val="0"/>
              </a:spcAft>
              <a:buClr>
                <a:srgbClr val="E9C794"/>
              </a:buClr>
              <a:buSzPts val="2800"/>
              <a:buFont typeface="Arial"/>
              <a:buNone/>
              <a:defRPr b="0" i="0" sz="2800" u="none" cap="none" strike="noStrike">
                <a:solidFill>
                  <a:srgbClr val="E9C794"/>
                </a:solidFill>
                <a:latin typeface="Arial"/>
                <a:ea typeface="Arial"/>
                <a:cs typeface="Arial"/>
                <a:sym typeface="Arial"/>
              </a:defRPr>
            </a:lvl2pPr>
            <a:lvl3pPr lvl="2" marR="0" rtl="0" algn="l">
              <a:spcBef>
                <a:spcPts val="480"/>
              </a:spcBef>
              <a:spcAft>
                <a:spcPts val="0"/>
              </a:spcAft>
              <a:buClr>
                <a:srgbClr val="E9C794"/>
              </a:buClr>
              <a:buSzPts val="2400"/>
              <a:buFont typeface="Arial"/>
              <a:buNone/>
              <a:defRPr b="0" i="0" sz="2400" u="none" cap="none" strike="noStrike">
                <a:solidFill>
                  <a:srgbClr val="E9C794"/>
                </a:solidFill>
                <a:latin typeface="Arial"/>
                <a:ea typeface="Arial"/>
                <a:cs typeface="Arial"/>
                <a:sym typeface="Arial"/>
              </a:defRPr>
            </a:lvl3pPr>
            <a:lvl4pPr lvl="3"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4pPr>
            <a:lvl5pPr lvl="4"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5pPr>
            <a:lvl6pPr lvl="5"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6pPr>
            <a:lvl7pPr lvl="6"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7pPr>
            <a:lvl8pPr lvl="7"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8pPr>
            <a:lvl9pPr lvl="8" marR="0" rtl="0" algn="l">
              <a:spcBef>
                <a:spcPts val="400"/>
              </a:spcBef>
              <a:spcAft>
                <a:spcPts val="0"/>
              </a:spcAft>
              <a:buClr>
                <a:srgbClr val="E9C794"/>
              </a:buClr>
              <a:buSzPts val="2000"/>
              <a:buFont typeface="Arial"/>
              <a:buNone/>
              <a:defRPr b="0" i="0" sz="2000" u="none" cap="none" strike="noStrike">
                <a:solidFill>
                  <a:srgbClr val="E9C794"/>
                </a:solidFill>
                <a:latin typeface="Arial"/>
                <a:ea typeface="Arial"/>
                <a:cs typeface="Arial"/>
                <a:sym typeface="Arial"/>
              </a:defRPr>
            </a:lvl9pPr>
          </a:lstStyle>
          <a:p/>
        </p:txBody>
      </p:sp>
      <p:sp>
        <p:nvSpPr>
          <p:cNvPr id="21" name="Google Shape;21;p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1pPr>
            <a:lvl2pPr indent="-228600" lvl="1" marL="914400" marR="0" rtl="0" algn="l">
              <a:spcBef>
                <a:spcPts val="240"/>
              </a:spcBef>
              <a:spcAft>
                <a:spcPts val="0"/>
              </a:spcAft>
              <a:buClr>
                <a:srgbClr val="E9C794"/>
              </a:buClr>
              <a:buSzPts val="1200"/>
              <a:buFont typeface="Arial"/>
              <a:buNone/>
              <a:defRPr b="0" i="0" sz="1200" u="none" cap="none" strike="noStrike">
                <a:solidFill>
                  <a:srgbClr val="E9C794"/>
                </a:solidFill>
                <a:latin typeface="Arial"/>
                <a:ea typeface="Arial"/>
                <a:cs typeface="Arial"/>
                <a:sym typeface="Arial"/>
              </a:defRPr>
            </a:lvl2pPr>
            <a:lvl3pPr indent="-228600" lvl="2" marL="1371600" marR="0" rtl="0" algn="l">
              <a:spcBef>
                <a:spcPts val="200"/>
              </a:spcBef>
              <a:spcAft>
                <a:spcPts val="0"/>
              </a:spcAft>
              <a:buClr>
                <a:srgbClr val="E9C794"/>
              </a:buClr>
              <a:buSzPts val="1000"/>
              <a:buFont typeface="Arial"/>
              <a:buNone/>
              <a:defRPr b="0" i="0" sz="1000" u="none" cap="none" strike="noStrike">
                <a:solidFill>
                  <a:srgbClr val="E9C794"/>
                </a:solidFill>
                <a:latin typeface="Arial"/>
                <a:ea typeface="Arial"/>
                <a:cs typeface="Arial"/>
                <a:sym typeface="Arial"/>
              </a:defRPr>
            </a:lvl3pPr>
            <a:lvl4pPr indent="-228600" lvl="3" marL="18288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4pPr>
            <a:lvl5pPr indent="-228600" lvl="4" marL="22860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5pPr>
            <a:lvl6pPr indent="-228600" lvl="5" marL="27432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6pPr>
            <a:lvl7pPr indent="-228600" lvl="6" marL="32004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7pPr>
            <a:lvl8pPr indent="-228600" lvl="7" marL="36576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8pPr>
            <a:lvl9pPr indent="-228600" lvl="8" marL="41148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 name="Shape 22"/>
        <p:cNvGrpSpPr/>
        <p:nvPr/>
      </p:nvGrpSpPr>
      <p:grpSpPr>
        <a:xfrm>
          <a:off x="0" y="0"/>
          <a:ext cx="0" cy="0"/>
          <a:chOff x="0" y="0"/>
          <a:chExt cx="0" cy="0"/>
        </a:xfrm>
      </p:grpSpPr>
      <p:sp>
        <p:nvSpPr>
          <p:cNvPr id="23" name="Google Shape;2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24" name="Google Shape;2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E9C794"/>
              </a:buClr>
              <a:buSzPts val="3200"/>
              <a:buFont typeface="Arial"/>
              <a:buChar char="•"/>
              <a:defRPr b="0" i="0" sz="3200" u="none" cap="none" strike="noStrike">
                <a:solidFill>
                  <a:srgbClr val="E9C794"/>
                </a:solidFill>
                <a:latin typeface="Arial"/>
                <a:ea typeface="Arial"/>
                <a:cs typeface="Arial"/>
                <a:sym typeface="Arial"/>
              </a:defRPr>
            </a:lvl1pPr>
            <a:lvl2pPr indent="-406400" lvl="1" marL="914400" marR="0" rtl="0" algn="l">
              <a:spcBef>
                <a:spcPts val="560"/>
              </a:spcBef>
              <a:spcAft>
                <a:spcPts val="0"/>
              </a:spcAft>
              <a:buClr>
                <a:srgbClr val="E9C794"/>
              </a:buClr>
              <a:buSzPts val="2800"/>
              <a:buFont typeface="Arial"/>
              <a:buChar char="–"/>
              <a:defRPr b="0" i="0" sz="2800" u="none" cap="none" strike="noStrike">
                <a:solidFill>
                  <a:srgbClr val="E9C794"/>
                </a:solidFill>
                <a:latin typeface="Arial"/>
                <a:ea typeface="Arial"/>
                <a:cs typeface="Arial"/>
                <a:sym typeface="Arial"/>
              </a:defRPr>
            </a:lvl2pPr>
            <a:lvl3pPr indent="-381000" lvl="2" marL="13716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3pPr>
            <a:lvl4pPr indent="-355600" lvl="3" marL="1828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4pPr>
            <a:lvl5pPr indent="-355600" lvl="4" marL="22860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5pPr>
            <a:lvl6pPr indent="-355600" lvl="5" marL="27432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6pPr>
            <a:lvl7pPr indent="-355600" lvl="6" marL="32004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7pPr>
            <a:lvl8pPr indent="-355600" lvl="7" marL="36576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8pPr>
            <a:lvl9pPr indent="-355600" lvl="8" marL="41148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9pPr>
          </a:lstStyle>
          <a:p/>
        </p:txBody>
      </p:sp>
      <p:sp>
        <p:nvSpPr>
          <p:cNvPr id="25" name="Google Shape;2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E9C794"/>
              </a:buClr>
              <a:buSzPts val="1400"/>
              <a:buFont typeface="Arial"/>
              <a:buNone/>
              <a:defRPr b="0" i="0" sz="1400" u="none" cap="none" strike="noStrike">
                <a:solidFill>
                  <a:srgbClr val="E9C794"/>
                </a:solidFill>
                <a:latin typeface="Arial"/>
                <a:ea typeface="Arial"/>
                <a:cs typeface="Arial"/>
                <a:sym typeface="Arial"/>
              </a:defRPr>
            </a:lvl1pPr>
            <a:lvl2pPr indent="-228600" lvl="1" marL="914400" marR="0" rtl="0" algn="l">
              <a:spcBef>
                <a:spcPts val="240"/>
              </a:spcBef>
              <a:spcAft>
                <a:spcPts val="0"/>
              </a:spcAft>
              <a:buClr>
                <a:srgbClr val="E9C794"/>
              </a:buClr>
              <a:buSzPts val="1200"/>
              <a:buFont typeface="Arial"/>
              <a:buNone/>
              <a:defRPr b="0" i="0" sz="1200" u="none" cap="none" strike="noStrike">
                <a:solidFill>
                  <a:srgbClr val="E9C794"/>
                </a:solidFill>
                <a:latin typeface="Arial"/>
                <a:ea typeface="Arial"/>
                <a:cs typeface="Arial"/>
                <a:sym typeface="Arial"/>
              </a:defRPr>
            </a:lvl2pPr>
            <a:lvl3pPr indent="-228600" lvl="2" marL="1371600" marR="0" rtl="0" algn="l">
              <a:spcBef>
                <a:spcPts val="200"/>
              </a:spcBef>
              <a:spcAft>
                <a:spcPts val="0"/>
              </a:spcAft>
              <a:buClr>
                <a:srgbClr val="E9C794"/>
              </a:buClr>
              <a:buSzPts val="1000"/>
              <a:buFont typeface="Arial"/>
              <a:buNone/>
              <a:defRPr b="0" i="0" sz="1000" u="none" cap="none" strike="noStrike">
                <a:solidFill>
                  <a:srgbClr val="E9C794"/>
                </a:solidFill>
                <a:latin typeface="Arial"/>
                <a:ea typeface="Arial"/>
                <a:cs typeface="Arial"/>
                <a:sym typeface="Arial"/>
              </a:defRPr>
            </a:lvl3pPr>
            <a:lvl4pPr indent="-228600" lvl="3" marL="18288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4pPr>
            <a:lvl5pPr indent="-228600" lvl="4" marL="22860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5pPr>
            <a:lvl6pPr indent="-228600" lvl="5" marL="27432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6pPr>
            <a:lvl7pPr indent="-228600" lvl="6" marL="32004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7pPr>
            <a:lvl8pPr indent="-228600" lvl="7" marL="36576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8pPr>
            <a:lvl9pPr indent="-228600" lvl="8" marL="4114800" marR="0" rtl="0" algn="l">
              <a:spcBef>
                <a:spcPts val="180"/>
              </a:spcBef>
              <a:spcAft>
                <a:spcPts val="0"/>
              </a:spcAft>
              <a:buClr>
                <a:srgbClr val="E9C794"/>
              </a:buClr>
              <a:buSzPts val="900"/>
              <a:buFont typeface="Arial"/>
              <a:buNone/>
              <a:defRPr b="0" i="0" sz="9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 name="Shape 28"/>
        <p:cNvGrpSpPr/>
        <p:nvPr/>
      </p:nvGrpSpPr>
      <p:grpSpPr>
        <a:xfrm>
          <a:off x="0" y="0"/>
          <a:ext cx="0" cy="0"/>
          <a:chOff x="0" y="0"/>
          <a:chExt cx="0" cy="0"/>
        </a:xfrm>
      </p:grpSpPr>
      <p:sp>
        <p:nvSpPr>
          <p:cNvPr id="29" name="Google Shape;29;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E9C794"/>
                </a:solidFill>
                <a:latin typeface="Arial"/>
                <a:ea typeface="Arial"/>
                <a:cs typeface="Arial"/>
                <a:sym typeface="Arial"/>
              </a:defRPr>
            </a:lvl9pPr>
          </a:lstStyle>
          <a:p/>
        </p:txBody>
      </p:sp>
      <p:sp>
        <p:nvSpPr>
          <p:cNvPr id="30" name="Google Shape;30;p1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E9C794"/>
              </a:buClr>
              <a:buSzPts val="2400"/>
              <a:buFont typeface="Arial"/>
              <a:buNone/>
              <a:defRPr b="1" i="0" sz="2400" u="none" cap="none" strike="noStrike">
                <a:solidFill>
                  <a:srgbClr val="E9C794"/>
                </a:solidFill>
                <a:latin typeface="Arial"/>
                <a:ea typeface="Arial"/>
                <a:cs typeface="Arial"/>
                <a:sym typeface="Arial"/>
              </a:defRPr>
            </a:lvl1pPr>
            <a:lvl2pPr indent="-228600" lvl="1" marL="914400" marR="0" rtl="0" algn="l">
              <a:spcBef>
                <a:spcPts val="400"/>
              </a:spcBef>
              <a:spcAft>
                <a:spcPts val="0"/>
              </a:spcAft>
              <a:buClr>
                <a:srgbClr val="E9C794"/>
              </a:buClr>
              <a:buSzPts val="2000"/>
              <a:buFont typeface="Arial"/>
              <a:buNone/>
              <a:defRPr b="1" i="0" sz="2000" u="none" cap="none" strike="noStrike">
                <a:solidFill>
                  <a:srgbClr val="E9C794"/>
                </a:solidFill>
                <a:latin typeface="Arial"/>
                <a:ea typeface="Arial"/>
                <a:cs typeface="Arial"/>
                <a:sym typeface="Arial"/>
              </a:defRPr>
            </a:lvl2pPr>
            <a:lvl3pPr indent="-228600" lvl="2" marL="1371600" marR="0" rtl="0" algn="l">
              <a:spcBef>
                <a:spcPts val="360"/>
              </a:spcBef>
              <a:spcAft>
                <a:spcPts val="0"/>
              </a:spcAft>
              <a:buClr>
                <a:srgbClr val="E9C794"/>
              </a:buClr>
              <a:buSzPts val="1800"/>
              <a:buFont typeface="Arial"/>
              <a:buNone/>
              <a:defRPr b="1" i="0" sz="1800" u="none" cap="none" strike="noStrike">
                <a:solidFill>
                  <a:srgbClr val="E9C794"/>
                </a:solidFill>
                <a:latin typeface="Arial"/>
                <a:ea typeface="Arial"/>
                <a:cs typeface="Arial"/>
                <a:sym typeface="Arial"/>
              </a:defRPr>
            </a:lvl3pPr>
            <a:lvl4pPr indent="-228600" lvl="3" marL="18288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4pPr>
            <a:lvl5pPr indent="-228600" lvl="4" marL="22860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5pPr>
            <a:lvl6pPr indent="-228600" lvl="5" marL="27432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6pPr>
            <a:lvl7pPr indent="-228600" lvl="6" marL="32004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7pPr>
            <a:lvl8pPr indent="-228600" lvl="7" marL="36576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8pPr>
            <a:lvl9pPr indent="-228600" lvl="8" marL="41148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9pPr>
          </a:lstStyle>
          <a:p/>
        </p:txBody>
      </p:sp>
      <p:sp>
        <p:nvSpPr>
          <p:cNvPr id="31" name="Google Shape;31;p1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1pPr>
            <a:lvl2pPr indent="-355600" lvl="1" marL="9144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2pPr>
            <a:lvl3pPr indent="-342900" lvl="2" marL="13716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3pPr>
            <a:lvl4pPr indent="-330200" lvl="3" marL="18288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4pPr>
            <a:lvl5pPr indent="-330200" lvl="4" marL="22860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5pPr>
            <a:lvl6pPr indent="-330200" lvl="5" marL="27432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6pPr>
            <a:lvl7pPr indent="-330200" lvl="6" marL="32004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7pPr>
            <a:lvl8pPr indent="-330200" lvl="7" marL="36576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8pPr>
            <a:lvl9pPr indent="-330200" lvl="8" marL="41148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9pPr>
          </a:lstStyle>
          <a:p/>
        </p:txBody>
      </p:sp>
      <p:sp>
        <p:nvSpPr>
          <p:cNvPr id="32" name="Google Shape;32;p1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E9C794"/>
              </a:buClr>
              <a:buSzPts val="2400"/>
              <a:buFont typeface="Arial"/>
              <a:buNone/>
              <a:defRPr b="1" i="0" sz="2400" u="none" cap="none" strike="noStrike">
                <a:solidFill>
                  <a:srgbClr val="E9C794"/>
                </a:solidFill>
                <a:latin typeface="Arial"/>
                <a:ea typeface="Arial"/>
                <a:cs typeface="Arial"/>
                <a:sym typeface="Arial"/>
              </a:defRPr>
            </a:lvl1pPr>
            <a:lvl2pPr indent="-228600" lvl="1" marL="914400" marR="0" rtl="0" algn="l">
              <a:spcBef>
                <a:spcPts val="400"/>
              </a:spcBef>
              <a:spcAft>
                <a:spcPts val="0"/>
              </a:spcAft>
              <a:buClr>
                <a:srgbClr val="E9C794"/>
              </a:buClr>
              <a:buSzPts val="2000"/>
              <a:buFont typeface="Arial"/>
              <a:buNone/>
              <a:defRPr b="1" i="0" sz="2000" u="none" cap="none" strike="noStrike">
                <a:solidFill>
                  <a:srgbClr val="E9C794"/>
                </a:solidFill>
                <a:latin typeface="Arial"/>
                <a:ea typeface="Arial"/>
                <a:cs typeface="Arial"/>
                <a:sym typeface="Arial"/>
              </a:defRPr>
            </a:lvl2pPr>
            <a:lvl3pPr indent="-228600" lvl="2" marL="1371600" marR="0" rtl="0" algn="l">
              <a:spcBef>
                <a:spcPts val="360"/>
              </a:spcBef>
              <a:spcAft>
                <a:spcPts val="0"/>
              </a:spcAft>
              <a:buClr>
                <a:srgbClr val="E9C794"/>
              </a:buClr>
              <a:buSzPts val="1800"/>
              <a:buFont typeface="Arial"/>
              <a:buNone/>
              <a:defRPr b="1" i="0" sz="1800" u="none" cap="none" strike="noStrike">
                <a:solidFill>
                  <a:srgbClr val="E9C794"/>
                </a:solidFill>
                <a:latin typeface="Arial"/>
                <a:ea typeface="Arial"/>
                <a:cs typeface="Arial"/>
                <a:sym typeface="Arial"/>
              </a:defRPr>
            </a:lvl3pPr>
            <a:lvl4pPr indent="-228600" lvl="3" marL="18288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4pPr>
            <a:lvl5pPr indent="-228600" lvl="4" marL="22860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5pPr>
            <a:lvl6pPr indent="-228600" lvl="5" marL="27432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6pPr>
            <a:lvl7pPr indent="-228600" lvl="6" marL="32004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7pPr>
            <a:lvl8pPr indent="-228600" lvl="7" marL="36576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8pPr>
            <a:lvl9pPr indent="-228600" lvl="8" marL="4114800" marR="0" rtl="0" algn="l">
              <a:spcBef>
                <a:spcPts val="320"/>
              </a:spcBef>
              <a:spcAft>
                <a:spcPts val="0"/>
              </a:spcAft>
              <a:buClr>
                <a:srgbClr val="E9C794"/>
              </a:buClr>
              <a:buSzPts val="1600"/>
              <a:buFont typeface="Arial"/>
              <a:buNone/>
              <a:defRPr b="1" i="0" sz="1600" u="none" cap="none" strike="noStrike">
                <a:solidFill>
                  <a:srgbClr val="E9C794"/>
                </a:solidFill>
                <a:latin typeface="Arial"/>
                <a:ea typeface="Arial"/>
                <a:cs typeface="Arial"/>
                <a:sym typeface="Arial"/>
              </a:defRPr>
            </a:lvl9pPr>
          </a:lstStyle>
          <a:p/>
        </p:txBody>
      </p:sp>
      <p:sp>
        <p:nvSpPr>
          <p:cNvPr id="33" name="Google Shape;33;p1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E9C794"/>
              </a:buClr>
              <a:buSzPts val="2400"/>
              <a:buFont typeface="Arial"/>
              <a:buChar char="•"/>
              <a:defRPr b="0" i="0" sz="2400" u="none" cap="none" strike="noStrike">
                <a:solidFill>
                  <a:srgbClr val="E9C794"/>
                </a:solidFill>
                <a:latin typeface="Arial"/>
                <a:ea typeface="Arial"/>
                <a:cs typeface="Arial"/>
                <a:sym typeface="Arial"/>
              </a:defRPr>
            </a:lvl1pPr>
            <a:lvl2pPr indent="-355600" lvl="1" marL="914400" marR="0" rtl="0" algn="l">
              <a:spcBef>
                <a:spcPts val="400"/>
              </a:spcBef>
              <a:spcAft>
                <a:spcPts val="0"/>
              </a:spcAft>
              <a:buClr>
                <a:srgbClr val="E9C794"/>
              </a:buClr>
              <a:buSzPts val="2000"/>
              <a:buFont typeface="Arial"/>
              <a:buChar char="–"/>
              <a:defRPr b="0" i="0" sz="2000" u="none" cap="none" strike="noStrike">
                <a:solidFill>
                  <a:srgbClr val="E9C794"/>
                </a:solidFill>
                <a:latin typeface="Arial"/>
                <a:ea typeface="Arial"/>
                <a:cs typeface="Arial"/>
                <a:sym typeface="Arial"/>
              </a:defRPr>
            </a:lvl2pPr>
            <a:lvl3pPr indent="-342900" lvl="2" marL="1371600" marR="0" rtl="0" algn="l">
              <a:spcBef>
                <a:spcPts val="360"/>
              </a:spcBef>
              <a:spcAft>
                <a:spcPts val="0"/>
              </a:spcAft>
              <a:buClr>
                <a:srgbClr val="E9C794"/>
              </a:buClr>
              <a:buSzPts val="1800"/>
              <a:buFont typeface="Arial"/>
              <a:buChar char="•"/>
              <a:defRPr b="0" i="0" sz="1800" u="none" cap="none" strike="noStrike">
                <a:solidFill>
                  <a:srgbClr val="E9C794"/>
                </a:solidFill>
                <a:latin typeface="Arial"/>
                <a:ea typeface="Arial"/>
                <a:cs typeface="Arial"/>
                <a:sym typeface="Arial"/>
              </a:defRPr>
            </a:lvl3pPr>
            <a:lvl4pPr indent="-330200" lvl="3" marL="18288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4pPr>
            <a:lvl5pPr indent="-330200" lvl="4" marL="22860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5pPr>
            <a:lvl6pPr indent="-330200" lvl="5" marL="27432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6pPr>
            <a:lvl7pPr indent="-330200" lvl="6" marL="32004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7pPr>
            <a:lvl8pPr indent="-330200" lvl="7" marL="36576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8pPr>
            <a:lvl9pPr indent="-330200" lvl="8" marL="4114800" marR="0" rtl="0" algn="l">
              <a:spcBef>
                <a:spcPts val="320"/>
              </a:spcBef>
              <a:spcAft>
                <a:spcPts val="0"/>
              </a:spcAft>
              <a:buClr>
                <a:srgbClr val="E9C794"/>
              </a:buClr>
              <a:buSzPts val="1600"/>
              <a:buFont typeface="Arial"/>
              <a:buChar char="»"/>
              <a:defRPr b="0" i="0" sz="1600" u="none" cap="none" strike="noStrike">
                <a:solidFill>
                  <a:srgbClr val="E9C794"/>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 name="Shape 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hyperlink" Target="http://en.wikipedia.org/wiki/1360" TargetMode="External"/><Relationship Id="rId5" Type="http://schemas.openxmlformats.org/officeDocument/2006/relationships/hyperlink" Target="http://en.wikipedia.org/wiki/137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jefferson.village.virginia.edu/osheim/marchione.html" TargetMode="External"/><Relationship Id="rId4" Type="http://schemas.openxmlformats.org/officeDocument/2006/relationships/hyperlink" Target="http://jefferson.village.virginia.edu/osheim/marchione.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1.pn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4"/>
          <p:cNvSpPr/>
          <p:nvPr/>
        </p:nvSpPr>
        <p:spPr>
          <a:xfrm>
            <a:off x="1600200" y="1828800"/>
            <a:ext cx="6172200" cy="2209800"/>
          </a:xfrm>
          <a:prstGeom prst="rect">
            <a:avLst/>
          </a:prstGeom>
        </p:spPr>
        <p:txBody>
          <a:bodyPr>
            <a:prstTxWarp prst="textPlain"/>
          </a:bodyPr>
          <a:lstStyle/>
          <a:p>
            <a:pPr lvl="0" algn="l"/>
            <a:r>
              <a:rPr b="0" i="0">
                <a:ln cap="flat" cmpd="sng" w="12700">
                  <a:solidFill>
                    <a:srgbClr val="B2B2B2"/>
                  </a:solidFill>
                  <a:prstDash val="solid"/>
                  <a:miter lim="800000"/>
                  <a:headEnd len="sm" w="sm" type="none"/>
                  <a:tailEnd len="sm" w="sm" type="none"/>
                </a:ln>
                <a:gradFill>
                  <a:gsLst>
                    <a:gs pos="0">
                      <a:srgbClr val="520402"/>
                    </a:gs>
                    <a:gs pos="100000">
                      <a:srgbClr val="FFCC00"/>
                    </a:gs>
                  </a:gsLst>
                  <a:lin ang="5400000" scaled="0"/>
                </a:gradFill>
                <a:latin typeface="Arial"/>
              </a:rPr>
              <a:t>The Black Death </a:t>
            </a:r>
          </a:p>
        </p:txBody>
      </p:sp>
      <p:sp>
        <p:nvSpPr>
          <p:cNvPr id="46" name="Google Shape;46;p14"/>
          <p:cNvSpPr/>
          <p:nvPr/>
        </p:nvSpPr>
        <p:spPr>
          <a:xfrm>
            <a:off x="3352800" y="5715000"/>
            <a:ext cx="2819400" cy="571500"/>
          </a:xfrm>
          <a:prstGeom prst="rect">
            <a:avLst/>
          </a:prstGeom>
        </p:spPr>
        <p:txBody>
          <a:bodyPr>
            <a:prstTxWarp prst="textPlain"/>
          </a:bodyPr>
          <a:lstStyle/>
          <a:p>
            <a:pPr lvl="0" algn="l"/>
            <a:r>
              <a:rPr b="0" i="0">
                <a:ln cap="flat" cmpd="sng" w="12700">
                  <a:solidFill>
                    <a:srgbClr val="B2B2B2"/>
                  </a:solidFill>
                  <a:prstDash val="solid"/>
                  <a:miter lim="800000"/>
                  <a:headEnd len="sm" w="sm" type="none"/>
                  <a:tailEnd len="sm" w="sm" type="none"/>
                </a:ln>
                <a:gradFill>
                  <a:gsLst>
                    <a:gs pos="0">
                      <a:srgbClr val="520402"/>
                    </a:gs>
                    <a:gs pos="100000">
                      <a:srgbClr val="FFCC00"/>
                    </a:gs>
                  </a:gsLst>
                  <a:lin ang="5400000" scaled="0"/>
                </a:gradFill>
                <a:latin typeface="Arial"/>
              </a:rPr>
              <a:t>1347 - 1351 </a:t>
            </a:r>
          </a:p>
        </p:txBody>
      </p:sp>
      <p:pic>
        <p:nvPicPr>
          <p:cNvPr descr="skeletonguitar" id="47" name="Google Shape;47;p14"/>
          <p:cNvPicPr preferRelativeResize="0"/>
          <p:nvPr/>
        </p:nvPicPr>
        <p:blipFill rotWithShape="1">
          <a:blip r:embed="rId3">
            <a:alphaModFix/>
          </a:blip>
          <a:srcRect b="0" l="0" r="0" t="0"/>
          <a:stretch/>
        </p:blipFill>
        <p:spPr>
          <a:xfrm>
            <a:off x="4191000" y="4267200"/>
            <a:ext cx="1095375" cy="1181100"/>
          </a:xfrm>
          <a:prstGeom prst="rect">
            <a:avLst/>
          </a:prstGeom>
          <a:noFill/>
          <a:ln>
            <a:noFill/>
          </a:ln>
        </p:spPr>
      </p:pic>
      <p:sp>
        <p:nvSpPr>
          <p:cNvPr id="48" name="Google Shape;48;p14"/>
          <p:cNvSpPr txBox="1"/>
          <p:nvPr/>
        </p:nvSpPr>
        <p:spPr>
          <a:xfrm>
            <a:off x="228600" y="228600"/>
            <a:ext cx="8686800" cy="1219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lt1"/>
              </a:buClr>
              <a:buSzPts val="4000"/>
              <a:buFont typeface="Arial"/>
              <a:buNone/>
            </a:pPr>
            <a:r>
              <a:rPr b="1" i="0" lang="en-US" sz="4000" u="sng" cap="none" strike="noStrike">
                <a:solidFill>
                  <a:schemeClr val="lt1"/>
                </a:solidFill>
                <a:latin typeface="Arial"/>
                <a:ea typeface="Arial"/>
                <a:cs typeface="Arial"/>
                <a:sym typeface="Arial"/>
              </a:rPr>
              <a:t>Aim:</a:t>
            </a:r>
            <a:r>
              <a:rPr b="1" i="0" lang="en-US" sz="4000" u="none" cap="none" strike="noStrike">
                <a:solidFill>
                  <a:schemeClr val="lt1"/>
                </a:solidFill>
                <a:latin typeface="Arial"/>
                <a:ea typeface="Arial"/>
                <a:cs typeface="Arial"/>
                <a:sym typeface="Arial"/>
              </a:rPr>
              <a:t> What impact did the Black Plague have on society?</a:t>
            </a:r>
            <a:r>
              <a:rPr b="0" i="0" lang="en-US" sz="4000" u="none" cap="none" strike="noStrike">
                <a:solidFill>
                  <a:schemeClr val="lt1"/>
                </a:solidFill>
                <a:latin typeface="Arial"/>
                <a:ea typeface="Arial"/>
                <a:cs typeface="Arial"/>
                <a:sym typeface="Arial"/>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nvSpPr>
        <p:spPr>
          <a:xfrm>
            <a:off x="228600" y="228600"/>
            <a:ext cx="86106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The Disease Cycle</a:t>
            </a:r>
            <a:endParaRPr/>
          </a:p>
        </p:txBody>
      </p:sp>
      <p:sp>
        <p:nvSpPr>
          <p:cNvPr id="112" name="Google Shape;112;p23"/>
          <p:cNvSpPr txBox="1"/>
          <p:nvPr/>
        </p:nvSpPr>
        <p:spPr>
          <a:xfrm>
            <a:off x="990600" y="1676400"/>
            <a:ext cx="2819400" cy="914400"/>
          </a:xfrm>
          <a:prstGeom prst="rect">
            <a:avLst/>
          </a:prstGeom>
          <a:solidFill>
            <a:srgbClr val="0000B2">
              <a:alpha val="82745"/>
            </a:srgbClr>
          </a:solidFill>
          <a:ln>
            <a:noFill/>
          </a:ln>
          <a:effectLst>
            <a:outerShdw blurRad="63500" dir="2700000" dist="17960">
              <a:srgbClr val="00006B"/>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AF400"/>
              </a:buClr>
              <a:buSzPts val="1800"/>
              <a:buFont typeface="Sorts Mill Goudy"/>
              <a:buNone/>
            </a:pPr>
            <a:r>
              <a:rPr b="1" i="0" lang="en-US" sz="1800" u="none">
                <a:solidFill>
                  <a:srgbClr val="FAF400"/>
                </a:solidFill>
                <a:latin typeface="Sorts Mill Goudy"/>
                <a:ea typeface="Sorts Mill Goudy"/>
                <a:cs typeface="Sorts Mill Goudy"/>
                <a:sym typeface="Sorts Mill Goudy"/>
              </a:rPr>
              <a:t>Flea drinks rat blood </a:t>
            </a:r>
            <a:br>
              <a:rPr b="1" i="0" lang="en-US" sz="1800" u="none">
                <a:solidFill>
                  <a:srgbClr val="FAF400"/>
                </a:solidFill>
                <a:latin typeface="Sorts Mill Goudy"/>
                <a:ea typeface="Sorts Mill Goudy"/>
                <a:cs typeface="Sorts Mill Goudy"/>
                <a:sym typeface="Sorts Mill Goudy"/>
              </a:rPr>
            </a:br>
            <a:r>
              <a:rPr b="1" i="0" lang="en-US" sz="1800" u="none">
                <a:solidFill>
                  <a:srgbClr val="FAF400"/>
                </a:solidFill>
                <a:latin typeface="Sorts Mill Goudy"/>
                <a:ea typeface="Sorts Mill Goudy"/>
                <a:cs typeface="Sorts Mill Goudy"/>
                <a:sym typeface="Sorts Mill Goudy"/>
              </a:rPr>
              <a:t>that carries the</a:t>
            </a:r>
            <a:br>
              <a:rPr b="1" i="0" lang="en-US" sz="1800" u="none">
                <a:solidFill>
                  <a:srgbClr val="FAF400"/>
                </a:solidFill>
                <a:latin typeface="Sorts Mill Goudy"/>
                <a:ea typeface="Sorts Mill Goudy"/>
                <a:cs typeface="Sorts Mill Goudy"/>
                <a:sym typeface="Sorts Mill Goudy"/>
              </a:rPr>
            </a:br>
            <a:r>
              <a:rPr b="1" i="0" lang="en-US" sz="1800" u="none">
                <a:solidFill>
                  <a:srgbClr val="FAF400"/>
                </a:solidFill>
                <a:latin typeface="Sorts Mill Goudy"/>
                <a:ea typeface="Sorts Mill Goudy"/>
                <a:cs typeface="Sorts Mill Goudy"/>
                <a:sym typeface="Sorts Mill Goudy"/>
              </a:rPr>
              <a:t> bacteria. </a:t>
            </a:r>
            <a:endParaRPr/>
          </a:p>
        </p:txBody>
      </p:sp>
      <p:sp>
        <p:nvSpPr>
          <p:cNvPr id="113" name="Google Shape;113;p23"/>
          <p:cNvSpPr txBox="1"/>
          <p:nvPr/>
        </p:nvSpPr>
        <p:spPr>
          <a:xfrm>
            <a:off x="5410200" y="5105400"/>
            <a:ext cx="2819400" cy="914400"/>
          </a:xfrm>
          <a:prstGeom prst="rect">
            <a:avLst/>
          </a:prstGeom>
          <a:solidFill>
            <a:srgbClr val="0000B2">
              <a:alpha val="82745"/>
            </a:srgbClr>
          </a:solidFill>
          <a:ln>
            <a:noFill/>
          </a:ln>
          <a:effectLst>
            <a:outerShdw blurRad="63500" dir="2700000" dist="17960">
              <a:srgbClr val="00006B"/>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AF400"/>
              </a:buClr>
              <a:buSzPts val="1800"/>
              <a:buFont typeface="Sorts Mill Goudy"/>
              <a:buNone/>
            </a:pPr>
            <a:r>
              <a:rPr b="1" i="0" lang="en-US" sz="1800" u="none">
                <a:solidFill>
                  <a:srgbClr val="FAF400"/>
                </a:solidFill>
                <a:latin typeface="Sorts Mill Goudy"/>
                <a:ea typeface="Sorts Mill Goudy"/>
                <a:cs typeface="Sorts Mill Goudy"/>
                <a:sym typeface="Sorts Mill Goudy"/>
              </a:rPr>
              <a:t>Flea’s gut clogged</a:t>
            </a:r>
            <a:br>
              <a:rPr b="1" i="0" lang="en-US" sz="1800" u="none">
                <a:solidFill>
                  <a:srgbClr val="FAF400"/>
                </a:solidFill>
                <a:latin typeface="Sorts Mill Goudy"/>
                <a:ea typeface="Sorts Mill Goudy"/>
                <a:cs typeface="Sorts Mill Goudy"/>
                <a:sym typeface="Sorts Mill Goudy"/>
              </a:rPr>
            </a:br>
            <a:r>
              <a:rPr b="1" i="0" lang="en-US" sz="1800" u="none">
                <a:solidFill>
                  <a:srgbClr val="FAF400"/>
                </a:solidFill>
                <a:latin typeface="Sorts Mill Goudy"/>
                <a:ea typeface="Sorts Mill Goudy"/>
                <a:cs typeface="Sorts Mill Goudy"/>
                <a:sym typeface="Sorts Mill Goudy"/>
              </a:rPr>
              <a:t>with bacteria.</a:t>
            </a:r>
            <a:endParaRPr/>
          </a:p>
        </p:txBody>
      </p:sp>
      <p:sp>
        <p:nvSpPr>
          <p:cNvPr id="114" name="Google Shape;114;p23"/>
          <p:cNvSpPr txBox="1"/>
          <p:nvPr/>
        </p:nvSpPr>
        <p:spPr>
          <a:xfrm>
            <a:off x="5410200" y="1676400"/>
            <a:ext cx="2819400" cy="914400"/>
          </a:xfrm>
          <a:prstGeom prst="rect">
            <a:avLst/>
          </a:prstGeom>
          <a:solidFill>
            <a:srgbClr val="0000B2">
              <a:alpha val="82745"/>
            </a:srgbClr>
          </a:solidFill>
          <a:ln>
            <a:noFill/>
          </a:ln>
          <a:effectLst>
            <a:outerShdw blurRad="63500" dir="2700000" dist="17960">
              <a:srgbClr val="00006B"/>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AF400"/>
              </a:buClr>
              <a:buSzPts val="1800"/>
              <a:buFont typeface="Sorts Mill Goudy"/>
              <a:buNone/>
            </a:pPr>
            <a:r>
              <a:rPr b="1" i="0" lang="en-US" sz="1800" u="none">
                <a:solidFill>
                  <a:srgbClr val="FAF400"/>
                </a:solidFill>
                <a:latin typeface="Sorts Mill Goudy"/>
                <a:ea typeface="Sorts Mill Goudy"/>
                <a:cs typeface="Sorts Mill Goudy"/>
                <a:sym typeface="Sorts Mill Goudy"/>
              </a:rPr>
              <a:t>Bacteria</a:t>
            </a:r>
            <a:endParaRPr/>
          </a:p>
          <a:p>
            <a:pPr indent="0" lvl="0" marL="0" marR="0" rtl="0" algn="ctr">
              <a:lnSpc>
                <a:spcPct val="100000"/>
              </a:lnSpc>
              <a:spcBef>
                <a:spcPts val="0"/>
              </a:spcBef>
              <a:spcAft>
                <a:spcPts val="0"/>
              </a:spcAft>
              <a:buClr>
                <a:srgbClr val="FAF400"/>
              </a:buClr>
              <a:buSzPts val="1800"/>
              <a:buFont typeface="Sorts Mill Goudy"/>
              <a:buNone/>
            </a:pPr>
            <a:r>
              <a:rPr b="1" i="0" lang="en-US" sz="1800" u="none">
                <a:solidFill>
                  <a:srgbClr val="FAF400"/>
                </a:solidFill>
                <a:latin typeface="Sorts Mill Goudy"/>
                <a:ea typeface="Sorts Mill Goudy"/>
                <a:cs typeface="Sorts Mill Goudy"/>
                <a:sym typeface="Sorts Mill Goudy"/>
              </a:rPr>
              <a:t>multiply in</a:t>
            </a:r>
            <a:endParaRPr/>
          </a:p>
          <a:p>
            <a:pPr indent="0" lvl="0" marL="0" marR="0" rtl="0" algn="ctr">
              <a:lnSpc>
                <a:spcPct val="100000"/>
              </a:lnSpc>
              <a:spcBef>
                <a:spcPts val="0"/>
              </a:spcBef>
              <a:spcAft>
                <a:spcPts val="0"/>
              </a:spcAft>
              <a:buClr>
                <a:srgbClr val="FAF400"/>
              </a:buClr>
              <a:buSzPts val="1800"/>
              <a:buFont typeface="Sorts Mill Goudy"/>
              <a:buNone/>
            </a:pPr>
            <a:r>
              <a:rPr b="1" i="0" lang="en-US" sz="1800" u="none">
                <a:solidFill>
                  <a:srgbClr val="FAF400"/>
                </a:solidFill>
                <a:latin typeface="Sorts Mill Goudy"/>
                <a:ea typeface="Sorts Mill Goudy"/>
                <a:cs typeface="Sorts Mill Goudy"/>
                <a:sym typeface="Sorts Mill Goudy"/>
              </a:rPr>
              <a:t>flea’s gut. </a:t>
            </a:r>
            <a:endParaRPr/>
          </a:p>
        </p:txBody>
      </p:sp>
      <p:sp>
        <p:nvSpPr>
          <p:cNvPr id="115" name="Google Shape;115;p23"/>
          <p:cNvSpPr txBox="1"/>
          <p:nvPr/>
        </p:nvSpPr>
        <p:spPr>
          <a:xfrm>
            <a:off x="990600" y="5105400"/>
            <a:ext cx="2819400" cy="914400"/>
          </a:xfrm>
          <a:prstGeom prst="rect">
            <a:avLst/>
          </a:prstGeom>
          <a:solidFill>
            <a:srgbClr val="0000B2">
              <a:alpha val="82745"/>
            </a:srgbClr>
          </a:solidFill>
          <a:ln>
            <a:noFill/>
          </a:ln>
          <a:effectLst>
            <a:outerShdw blurRad="63500" dir="2700000" dist="17960">
              <a:srgbClr val="00006B"/>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AF400"/>
              </a:buClr>
              <a:buSzPts val="1800"/>
              <a:buFont typeface="Sorts Mill Goudy"/>
              <a:buNone/>
            </a:pPr>
            <a:r>
              <a:rPr b="1" i="0" lang="en-US" sz="1800" u="none">
                <a:solidFill>
                  <a:srgbClr val="FAF400"/>
                </a:solidFill>
                <a:latin typeface="Sorts Mill Goudy"/>
                <a:ea typeface="Sorts Mill Goudy"/>
                <a:cs typeface="Sorts Mill Goudy"/>
                <a:sym typeface="Sorts Mill Goudy"/>
              </a:rPr>
              <a:t>Flea bites human and </a:t>
            </a:r>
            <a:br>
              <a:rPr b="1" i="0" lang="en-US" sz="1800" u="none">
                <a:solidFill>
                  <a:srgbClr val="FAF400"/>
                </a:solidFill>
                <a:latin typeface="Sorts Mill Goudy"/>
                <a:ea typeface="Sorts Mill Goudy"/>
                <a:cs typeface="Sorts Mill Goudy"/>
                <a:sym typeface="Sorts Mill Goudy"/>
              </a:rPr>
            </a:br>
            <a:r>
              <a:rPr b="1" i="0" lang="en-US" sz="1800" u="none">
                <a:solidFill>
                  <a:srgbClr val="FAF400"/>
                </a:solidFill>
                <a:latin typeface="Sorts Mill Goudy"/>
                <a:ea typeface="Sorts Mill Goudy"/>
                <a:cs typeface="Sorts Mill Goudy"/>
                <a:sym typeface="Sorts Mill Goudy"/>
              </a:rPr>
              <a:t>regurgitates blood </a:t>
            </a:r>
            <a:br>
              <a:rPr b="1" i="0" lang="en-US" sz="1800" u="none">
                <a:solidFill>
                  <a:srgbClr val="FAF400"/>
                </a:solidFill>
                <a:latin typeface="Sorts Mill Goudy"/>
                <a:ea typeface="Sorts Mill Goudy"/>
                <a:cs typeface="Sorts Mill Goudy"/>
                <a:sym typeface="Sorts Mill Goudy"/>
              </a:rPr>
            </a:br>
            <a:r>
              <a:rPr b="1" i="0" lang="en-US" sz="1800" u="none">
                <a:solidFill>
                  <a:srgbClr val="FAF400"/>
                </a:solidFill>
                <a:latin typeface="Sorts Mill Goudy"/>
                <a:ea typeface="Sorts Mill Goudy"/>
                <a:cs typeface="Sorts Mill Goudy"/>
                <a:sym typeface="Sorts Mill Goudy"/>
              </a:rPr>
              <a:t>into human wound.</a:t>
            </a:r>
            <a:endParaRPr/>
          </a:p>
        </p:txBody>
      </p:sp>
      <p:sp>
        <p:nvSpPr>
          <p:cNvPr id="116" name="Google Shape;116;p23"/>
          <p:cNvSpPr txBox="1"/>
          <p:nvPr/>
        </p:nvSpPr>
        <p:spPr>
          <a:xfrm>
            <a:off x="990600" y="3581400"/>
            <a:ext cx="2819400" cy="457200"/>
          </a:xfrm>
          <a:prstGeom prst="rect">
            <a:avLst/>
          </a:prstGeom>
          <a:solidFill>
            <a:srgbClr val="FAF400">
              <a:alpha val="82745"/>
            </a:srgbClr>
          </a:solidFill>
          <a:ln>
            <a:noFill/>
          </a:ln>
          <a:effectLst>
            <a:outerShdw blurRad="63500" dir="2700000" dist="17960">
              <a:srgbClr val="9692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SzPts val="2400"/>
              <a:buFont typeface="Sorts Mill Goudy"/>
              <a:buNone/>
            </a:pPr>
            <a:r>
              <a:rPr b="1" i="0" lang="en-US" sz="2400" u="none">
                <a:solidFill>
                  <a:srgbClr val="0000CC"/>
                </a:solidFill>
                <a:latin typeface="Sorts Mill Goudy"/>
                <a:ea typeface="Sorts Mill Goudy"/>
                <a:cs typeface="Sorts Mill Goudy"/>
                <a:sym typeface="Sorts Mill Goudy"/>
              </a:rPr>
              <a:t>Human is infected!</a:t>
            </a:r>
            <a:endParaRPr/>
          </a:p>
        </p:txBody>
      </p:sp>
      <p:sp>
        <p:nvSpPr>
          <p:cNvPr id="117" name="Google Shape;117;p23"/>
          <p:cNvSpPr/>
          <p:nvPr/>
        </p:nvSpPr>
        <p:spPr>
          <a:xfrm>
            <a:off x="4114800" y="1752600"/>
            <a:ext cx="1143000" cy="838200"/>
          </a:xfrm>
          <a:prstGeom prst="rightArrow">
            <a:avLst>
              <a:gd fmla="val 50000" name="adj1"/>
              <a:gd fmla="val 50000" name="adj2"/>
            </a:avLst>
          </a:prstGeom>
          <a:solidFill>
            <a:srgbClr val="FF3300">
              <a:alpha val="82745"/>
            </a:srgbClr>
          </a:solidFill>
          <a:ln>
            <a:noFill/>
          </a:ln>
          <a:effectLst>
            <a:outerShdw blurRad="63500" dir="2700000" dist="17960">
              <a:srgbClr val="991F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18" name="Google Shape;118;p23"/>
          <p:cNvSpPr/>
          <p:nvPr/>
        </p:nvSpPr>
        <p:spPr>
          <a:xfrm rot="5400000">
            <a:off x="5753100" y="3467100"/>
            <a:ext cx="2133600" cy="838200"/>
          </a:xfrm>
          <a:prstGeom prst="rightArrow">
            <a:avLst>
              <a:gd fmla="val 50000" name="adj1"/>
              <a:gd fmla="val 50000" name="adj2"/>
            </a:avLst>
          </a:prstGeom>
          <a:solidFill>
            <a:srgbClr val="FF3300">
              <a:alpha val="82745"/>
            </a:srgbClr>
          </a:solidFill>
          <a:ln>
            <a:noFill/>
          </a:ln>
          <a:effectLst>
            <a:outerShdw blurRad="63500" dir="2700000" dist="17960">
              <a:srgbClr val="991F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19" name="Google Shape;119;p23"/>
          <p:cNvSpPr/>
          <p:nvPr/>
        </p:nvSpPr>
        <p:spPr>
          <a:xfrm flipH="1">
            <a:off x="4038600" y="5181600"/>
            <a:ext cx="1143000" cy="838200"/>
          </a:xfrm>
          <a:prstGeom prst="rightArrow">
            <a:avLst>
              <a:gd fmla="val 50000" name="adj1"/>
              <a:gd fmla="val 50000" name="adj2"/>
            </a:avLst>
          </a:prstGeom>
          <a:solidFill>
            <a:srgbClr val="FF3300">
              <a:alpha val="82745"/>
            </a:srgbClr>
          </a:solidFill>
          <a:ln>
            <a:noFill/>
          </a:ln>
          <a:effectLst>
            <a:outerShdw blurRad="63500" dir="2700000" dist="17960">
              <a:srgbClr val="991F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20" name="Google Shape;120;p23"/>
          <p:cNvSpPr/>
          <p:nvPr/>
        </p:nvSpPr>
        <p:spPr>
          <a:xfrm flipH="1" rot="5400000">
            <a:off x="1943100" y="4152900"/>
            <a:ext cx="762000" cy="838200"/>
          </a:xfrm>
          <a:prstGeom prst="rightArrow">
            <a:avLst>
              <a:gd fmla="val 50000" name="adj1"/>
              <a:gd fmla="val 50000" name="adj2"/>
            </a:avLst>
          </a:prstGeom>
          <a:solidFill>
            <a:srgbClr val="FF3300">
              <a:alpha val="82745"/>
            </a:srgbClr>
          </a:solidFill>
          <a:ln>
            <a:noFill/>
          </a:ln>
          <a:effectLst>
            <a:outerShdw blurRad="63500" dir="2700000" dist="17960">
              <a:srgbClr val="991F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21" name="Google Shape;121;p23"/>
          <p:cNvSpPr/>
          <p:nvPr/>
        </p:nvSpPr>
        <p:spPr>
          <a:xfrm flipH="1" rot="5400000">
            <a:off x="1943100" y="2628900"/>
            <a:ext cx="762000" cy="838200"/>
          </a:xfrm>
          <a:prstGeom prst="rightArrow">
            <a:avLst>
              <a:gd fmla="val 50000" name="adj1"/>
              <a:gd fmla="val 50000" name="adj2"/>
            </a:avLst>
          </a:prstGeom>
          <a:solidFill>
            <a:srgbClr val="FF3300">
              <a:alpha val="82745"/>
            </a:srgbClr>
          </a:solidFill>
          <a:ln>
            <a:noFill/>
          </a:ln>
          <a:effectLst>
            <a:outerShdw blurRad="63500" dir="2700000" dist="17960">
              <a:srgbClr val="991F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2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2000"/>
                                        <p:tgtEl>
                                          <p:spTgt spid="117"/>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114"/>
                                        </p:tgtEl>
                                        <p:attrNameLst>
                                          <p:attrName>style.visibility</p:attrName>
                                        </p:attrNameLst>
                                      </p:cBhvr>
                                      <p:to>
                                        <p:strVal val="visible"/>
                                      </p:to>
                                    </p:set>
                                    <p:animEffect filter="fade" transition="in">
                                      <p:cBhvr>
                                        <p:cTn dur="2000"/>
                                        <p:tgtEl>
                                          <p:spTgt spid="114"/>
                                        </p:tgtEl>
                                      </p:cBhvr>
                                    </p:animEffect>
                                  </p:childTnLst>
                                </p:cTn>
                              </p:par>
                              <p:par>
                                <p:cTn fill="hold" nodeType="withEffect" presetClass="entr" presetID="10" presetSubtype="0">
                                  <p:stCondLst>
                                    <p:cond delay="1000"/>
                                  </p:stCondLst>
                                  <p:childTnLst>
                                    <p:set>
                                      <p:cBhvr>
                                        <p:cTn dur="1" fill="hold">
                                          <p:stCondLst>
                                            <p:cond delay="0"/>
                                          </p:stCondLst>
                                        </p:cTn>
                                        <p:tgtEl>
                                          <p:spTgt spid="118"/>
                                        </p:tgtEl>
                                        <p:attrNameLst>
                                          <p:attrName>style.visibility</p:attrName>
                                        </p:attrNameLst>
                                      </p:cBhvr>
                                      <p:to>
                                        <p:strVal val="visible"/>
                                      </p:to>
                                    </p:set>
                                    <p:animEffect filter="fade" transition="in">
                                      <p:cBhvr>
                                        <p:cTn dur="2000"/>
                                        <p:tgtEl>
                                          <p:spTgt spid="118"/>
                                        </p:tgtEl>
                                      </p:cBhvr>
                                    </p:animEffect>
                                  </p:childTnLst>
                                </p:cTn>
                              </p:par>
                            </p:childTnLst>
                          </p:cTn>
                        </p:par>
                        <p:par>
                          <p:cTn fill="hold">
                            <p:stCondLst>
                              <p:cond delay="4000"/>
                            </p:stCondLst>
                            <p:childTnLst>
                              <p:par>
                                <p:cTn fill="hold" nodeType="afterEffect" presetClass="entr" presetID="10" presetSubtype="0">
                                  <p:stCondLst>
                                    <p:cond delay="1000"/>
                                  </p:stCondLst>
                                  <p:childTnLst>
                                    <p:set>
                                      <p:cBhvr>
                                        <p:cTn dur="1" fill="hold">
                                          <p:stCondLst>
                                            <p:cond delay="0"/>
                                          </p:stCondLst>
                                        </p:cTn>
                                        <p:tgtEl>
                                          <p:spTgt spid="113"/>
                                        </p:tgtEl>
                                        <p:attrNameLst>
                                          <p:attrName>style.visibility</p:attrName>
                                        </p:attrNameLst>
                                      </p:cBhvr>
                                      <p:to>
                                        <p:strVal val="visible"/>
                                      </p:to>
                                    </p:set>
                                    <p:animEffect filter="fade" transition="in">
                                      <p:cBhvr>
                                        <p:cTn dur="2000"/>
                                        <p:tgtEl>
                                          <p:spTgt spid="113"/>
                                        </p:tgtEl>
                                      </p:cBhvr>
                                    </p:animEffect>
                                  </p:childTnLst>
                                </p:cTn>
                              </p:par>
                              <p:par>
                                <p:cTn fill="hold" nodeType="withEffect" presetClass="entr" presetID="10" presetSubtype="0">
                                  <p:stCondLst>
                                    <p:cond delay="1000"/>
                                  </p:stCondLst>
                                  <p:childTnLst>
                                    <p:set>
                                      <p:cBhvr>
                                        <p:cTn dur="1" fill="hold">
                                          <p:stCondLst>
                                            <p:cond delay="0"/>
                                          </p:stCondLst>
                                        </p:cTn>
                                        <p:tgtEl>
                                          <p:spTgt spid="119"/>
                                        </p:tgtEl>
                                        <p:attrNameLst>
                                          <p:attrName>style.visibility</p:attrName>
                                        </p:attrNameLst>
                                      </p:cBhvr>
                                      <p:to>
                                        <p:strVal val="visible"/>
                                      </p:to>
                                    </p:set>
                                    <p:animEffect filter="fade" transition="in">
                                      <p:cBhvr>
                                        <p:cTn dur="2000"/>
                                        <p:tgtEl>
                                          <p:spTgt spid="119"/>
                                        </p:tgtEl>
                                      </p:cBhvr>
                                    </p:animEffect>
                                  </p:childTnLst>
                                </p:cTn>
                              </p:par>
                            </p:childTnLst>
                          </p:cTn>
                        </p:par>
                        <p:par>
                          <p:cTn fill="hold">
                            <p:stCondLst>
                              <p:cond delay="6000"/>
                            </p:stCondLst>
                            <p:childTnLst>
                              <p:par>
                                <p:cTn fill="hold" nodeType="afterEffect" presetClass="entr" presetID="10" presetSubtype="0">
                                  <p:stCondLst>
                                    <p:cond delay="1000"/>
                                  </p:stCondLst>
                                  <p:childTnLst>
                                    <p:set>
                                      <p:cBhvr>
                                        <p:cTn dur="1" fill="hold">
                                          <p:stCondLst>
                                            <p:cond delay="0"/>
                                          </p:stCondLst>
                                        </p:cTn>
                                        <p:tgtEl>
                                          <p:spTgt spid="115"/>
                                        </p:tgtEl>
                                        <p:attrNameLst>
                                          <p:attrName>style.visibility</p:attrName>
                                        </p:attrNameLst>
                                      </p:cBhvr>
                                      <p:to>
                                        <p:strVal val="visible"/>
                                      </p:to>
                                    </p:set>
                                    <p:animEffect filter="fade" transition="in">
                                      <p:cBhvr>
                                        <p:cTn dur="2000"/>
                                        <p:tgtEl>
                                          <p:spTgt spid="115"/>
                                        </p:tgtEl>
                                      </p:cBhvr>
                                    </p:animEffect>
                                  </p:childTnLst>
                                </p:cTn>
                              </p:par>
                              <p:par>
                                <p:cTn fill="hold" nodeType="withEffect" presetClass="entr" presetID="10" presetSubtype="0">
                                  <p:stCondLst>
                                    <p:cond delay="1000"/>
                                  </p:stCondLst>
                                  <p:childTnLst>
                                    <p:set>
                                      <p:cBhvr>
                                        <p:cTn dur="1" fill="hold">
                                          <p:stCondLst>
                                            <p:cond delay="0"/>
                                          </p:stCondLst>
                                        </p:cTn>
                                        <p:tgtEl>
                                          <p:spTgt spid="120"/>
                                        </p:tgtEl>
                                        <p:attrNameLst>
                                          <p:attrName>style.visibility</p:attrName>
                                        </p:attrNameLst>
                                      </p:cBhvr>
                                      <p:to>
                                        <p:strVal val="visible"/>
                                      </p:to>
                                    </p:set>
                                    <p:animEffect filter="fade" transition="in">
                                      <p:cBhvr>
                                        <p:cTn dur="2000"/>
                                        <p:tgtEl>
                                          <p:spTgt spid="120"/>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0"/>
                                        <p:tgtEl>
                                          <p:spTgt spid="116"/>
                                        </p:tgtEl>
                                      </p:cBhvr>
                                    </p:animEffect>
                                  </p:childTnLst>
                                </p:cTn>
                              </p:par>
                            </p:childTnLst>
                          </p:cTn>
                        </p:par>
                        <p:par>
                          <p:cTn fill="hold">
                            <p:stCondLst>
                              <p:cond delay="13000"/>
                            </p:stCondLst>
                            <p:childTnLst>
                              <p:par>
                                <p:cTn fill="hold" nodeType="afterEffect" presetClass="entr" presetID="10" presetSubtype="0">
                                  <p:stCondLst>
                                    <p:cond delay="5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nvSpPr>
        <p:spPr>
          <a:xfrm>
            <a:off x="381000" y="838200"/>
            <a:ext cx="85344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Boccaccio in </a:t>
            </a:r>
            <a:r>
              <a:rPr b="1" i="1" lang="en-US" sz="4800" u="none">
                <a:solidFill>
                  <a:srgbClr val="808080"/>
                </a:solidFill>
                <a:latin typeface="Book Antiqua"/>
                <a:ea typeface="Book Antiqua"/>
                <a:cs typeface="Book Antiqua"/>
                <a:sym typeface="Book Antiqua"/>
              </a:rPr>
              <a:t>The Decameron</a:t>
            </a:r>
            <a:endParaRPr/>
          </a:p>
        </p:txBody>
      </p:sp>
      <p:sp>
        <p:nvSpPr>
          <p:cNvPr id="127" name="Google Shape;127;p24"/>
          <p:cNvSpPr txBox="1"/>
          <p:nvPr/>
        </p:nvSpPr>
        <p:spPr>
          <a:xfrm>
            <a:off x="228600" y="2713037"/>
            <a:ext cx="8686800" cy="21018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400"/>
              <a:buFont typeface="Bookman Old Style"/>
              <a:buNone/>
            </a:pPr>
            <a:r>
              <a:rPr b="0" i="1" lang="en-US" sz="4400" u="none">
                <a:solidFill>
                  <a:srgbClr val="FF0000"/>
                </a:solidFill>
                <a:latin typeface="Bookman Old Style"/>
                <a:ea typeface="Bookman Old Style"/>
                <a:cs typeface="Bookman Old Style"/>
                <a:sym typeface="Bookman Old Style"/>
              </a:rPr>
              <a:t>“The victims ate lunch with their friends and dinner with their ancestors.”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990600" y="304800"/>
            <a:ext cx="7315200" cy="1555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Medieval Art &amp; the Plague</a:t>
            </a:r>
            <a:endParaRPr/>
          </a:p>
        </p:txBody>
      </p:sp>
      <p:pic>
        <p:nvPicPr>
          <p:cNvPr descr="city96" id="133" name="Google Shape;133;p25"/>
          <p:cNvPicPr preferRelativeResize="0"/>
          <p:nvPr/>
        </p:nvPicPr>
        <p:blipFill rotWithShape="1">
          <a:blip r:embed="rId3">
            <a:alphaModFix/>
          </a:blip>
          <a:srcRect b="0" l="0" r="0" t="0"/>
          <a:stretch/>
        </p:blipFill>
        <p:spPr>
          <a:xfrm>
            <a:off x="381000" y="1905000"/>
            <a:ext cx="8382000" cy="4525962"/>
          </a:xfrm>
          <a:prstGeom prst="rect">
            <a:avLst/>
          </a:prstGeom>
          <a:noFill/>
          <a:ln cap="flat" cmpd="sng" w="9525">
            <a:solidFill>
              <a:srgbClr val="FF3300"/>
            </a:solidFill>
            <a:prstDash val="solid"/>
            <a:miter lim="800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nvSpPr>
        <p:spPr>
          <a:xfrm>
            <a:off x="990600" y="457200"/>
            <a:ext cx="73152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Medieval Art &amp; the Plague</a:t>
            </a:r>
            <a:endParaRPr/>
          </a:p>
        </p:txBody>
      </p:sp>
      <p:pic>
        <p:nvPicPr>
          <p:cNvPr descr="deathpic" id="139" name="Google Shape;139;p26"/>
          <p:cNvPicPr preferRelativeResize="0"/>
          <p:nvPr/>
        </p:nvPicPr>
        <p:blipFill rotWithShape="1">
          <a:blip r:embed="rId3">
            <a:alphaModFix/>
          </a:blip>
          <a:srcRect b="0" l="0" r="0" t="0"/>
          <a:stretch/>
        </p:blipFill>
        <p:spPr>
          <a:xfrm>
            <a:off x="2209800" y="2209800"/>
            <a:ext cx="5105400" cy="2900362"/>
          </a:xfrm>
          <a:prstGeom prst="rect">
            <a:avLst/>
          </a:prstGeom>
          <a:noFill/>
          <a:ln cap="flat" cmpd="sng" w="9525">
            <a:solidFill>
              <a:srgbClr val="FF3300"/>
            </a:solidFill>
            <a:prstDash val="solid"/>
            <a:miter lim="800000"/>
            <a:headEnd len="sm" w="sm" type="none"/>
            <a:tailEnd len="sm" w="sm" type="none"/>
          </a:ln>
        </p:spPr>
      </p:pic>
      <p:sp>
        <p:nvSpPr>
          <p:cNvPr id="140" name="Google Shape;140;p26"/>
          <p:cNvSpPr txBox="1"/>
          <p:nvPr/>
        </p:nvSpPr>
        <p:spPr>
          <a:xfrm>
            <a:off x="2286000" y="5149850"/>
            <a:ext cx="4953000" cy="793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600"/>
              <a:buFont typeface="Book Antiqua"/>
              <a:buNone/>
            </a:pPr>
            <a:r>
              <a:rPr b="1" i="1" lang="en-US" sz="4600" u="none">
                <a:solidFill>
                  <a:srgbClr val="FF0000"/>
                </a:solidFill>
                <a:latin typeface="Book Antiqua"/>
                <a:ea typeface="Book Antiqua"/>
                <a:cs typeface="Book Antiqua"/>
                <a:sym typeface="Book Antiqua"/>
              </a:rPr>
              <a:t>Bring out your dead!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3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nvSpPr>
        <p:spPr>
          <a:xfrm>
            <a:off x="990600" y="457200"/>
            <a:ext cx="73152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Medieval Art &amp; the Plague</a:t>
            </a:r>
            <a:endParaRPr/>
          </a:p>
        </p:txBody>
      </p:sp>
      <p:pic>
        <p:nvPicPr>
          <p:cNvPr descr="angel of death" id="146" name="Google Shape;146;p27"/>
          <p:cNvPicPr preferRelativeResize="0"/>
          <p:nvPr/>
        </p:nvPicPr>
        <p:blipFill rotWithShape="1">
          <a:blip r:embed="rId3">
            <a:alphaModFix/>
          </a:blip>
          <a:srcRect b="0" l="0" r="0" t="0"/>
          <a:stretch/>
        </p:blipFill>
        <p:spPr>
          <a:xfrm>
            <a:off x="-304800" y="533400"/>
            <a:ext cx="2543175" cy="2076450"/>
          </a:xfrm>
          <a:prstGeom prst="rect">
            <a:avLst/>
          </a:prstGeom>
          <a:noFill/>
          <a:ln>
            <a:noFill/>
          </a:ln>
        </p:spPr>
      </p:pic>
      <p:pic>
        <p:nvPicPr>
          <p:cNvPr descr="DanceODeath" id="147" name="Google Shape;147;p27"/>
          <p:cNvPicPr preferRelativeResize="0"/>
          <p:nvPr/>
        </p:nvPicPr>
        <p:blipFill rotWithShape="1">
          <a:blip r:embed="rId4">
            <a:alphaModFix/>
          </a:blip>
          <a:srcRect b="0" l="0" r="0" t="0"/>
          <a:stretch/>
        </p:blipFill>
        <p:spPr>
          <a:xfrm>
            <a:off x="4800600" y="2133600"/>
            <a:ext cx="3473450" cy="4329112"/>
          </a:xfrm>
          <a:prstGeom prst="rect">
            <a:avLst/>
          </a:prstGeom>
          <a:noFill/>
          <a:ln cap="flat" cmpd="sng" w="9525">
            <a:solidFill>
              <a:srgbClr val="FF3300"/>
            </a:solidFill>
            <a:prstDash val="solid"/>
            <a:miter lim="800000"/>
            <a:headEnd len="sm" w="sm" type="none"/>
            <a:tailEnd len="sm" w="sm" type="none"/>
          </a:ln>
        </p:spPr>
      </p:pic>
      <p:sp>
        <p:nvSpPr>
          <p:cNvPr id="148" name="Google Shape;148;p27"/>
          <p:cNvSpPr txBox="1"/>
          <p:nvPr/>
        </p:nvSpPr>
        <p:spPr>
          <a:xfrm>
            <a:off x="1316037" y="4529137"/>
            <a:ext cx="2527300" cy="946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An obsession </a:t>
            </a:r>
            <a:br>
              <a:rPr b="1" i="0" lang="en-US" sz="2800" u="none">
                <a:solidFill>
                  <a:srgbClr val="FF0000"/>
                </a:solidFill>
                <a:latin typeface="Sorts Mill Goudy"/>
                <a:ea typeface="Sorts Mill Goudy"/>
                <a:cs typeface="Sorts Mill Goudy"/>
                <a:sym typeface="Sorts Mill Goudy"/>
              </a:rPr>
            </a:br>
            <a:r>
              <a:rPr b="1" i="0" lang="en-US" sz="2800" u="none">
                <a:solidFill>
                  <a:srgbClr val="FF0000"/>
                </a:solidFill>
                <a:latin typeface="Sorts Mill Goudy"/>
                <a:ea typeface="Sorts Mill Goudy"/>
                <a:cs typeface="Sorts Mill Goudy"/>
                <a:sym typeface="Sorts Mill Goudy"/>
              </a:rPr>
              <a:t>with death.</a:t>
            </a:r>
            <a:endParaRPr/>
          </a:p>
        </p:txBody>
      </p:sp>
      <p:pic>
        <p:nvPicPr>
          <p:cNvPr id="149" name="Google Shape;149;p27"/>
          <p:cNvPicPr preferRelativeResize="0"/>
          <p:nvPr/>
        </p:nvPicPr>
        <p:blipFill rotWithShape="1">
          <a:blip r:embed="rId5">
            <a:alphaModFix/>
          </a:blip>
          <a:srcRect b="0" l="0" r="0" t="0"/>
          <a:stretch/>
        </p:blipFill>
        <p:spPr>
          <a:xfrm>
            <a:off x="8534400" y="61722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100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triumf" id="154" name="Google Shape;154;p28"/>
          <p:cNvPicPr preferRelativeResize="0"/>
          <p:nvPr/>
        </p:nvPicPr>
        <p:blipFill rotWithShape="1">
          <a:blip r:embed="rId3">
            <a:alphaModFix/>
          </a:blip>
          <a:srcRect b="0" l="0" r="0" t="0"/>
          <a:stretch/>
        </p:blipFill>
        <p:spPr>
          <a:xfrm>
            <a:off x="5105400" y="1600200"/>
            <a:ext cx="3624262" cy="4876800"/>
          </a:xfrm>
          <a:prstGeom prst="rect">
            <a:avLst/>
          </a:prstGeom>
          <a:noFill/>
          <a:ln>
            <a:noFill/>
          </a:ln>
        </p:spPr>
      </p:pic>
      <p:sp>
        <p:nvSpPr>
          <p:cNvPr id="155" name="Google Shape;155;p28"/>
          <p:cNvSpPr txBox="1"/>
          <p:nvPr/>
        </p:nvSpPr>
        <p:spPr>
          <a:xfrm>
            <a:off x="914400" y="0"/>
            <a:ext cx="7315200" cy="1555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Medieval Art &amp; the Plague</a:t>
            </a:r>
            <a:endParaRPr/>
          </a:p>
        </p:txBody>
      </p:sp>
      <p:pic>
        <p:nvPicPr>
          <p:cNvPr descr="Image:Holbein-death.png" id="156" name="Google Shape;156;p28"/>
          <p:cNvPicPr preferRelativeResize="0"/>
          <p:nvPr/>
        </p:nvPicPr>
        <p:blipFill rotWithShape="1">
          <a:blip r:embed="rId4">
            <a:alphaModFix/>
          </a:blip>
          <a:srcRect b="0" l="0" r="0" t="0"/>
          <a:stretch/>
        </p:blipFill>
        <p:spPr>
          <a:xfrm>
            <a:off x="381000" y="1981200"/>
            <a:ext cx="4419600" cy="40465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228600" y="228600"/>
            <a:ext cx="8686800" cy="1555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Death Triumphant !:</a:t>
            </a:r>
            <a:br>
              <a:rPr b="1" i="0" lang="en-US" sz="4800" u="none">
                <a:solidFill>
                  <a:schemeClr val="lt1"/>
                </a:solidFill>
                <a:latin typeface="Bookman Old Style"/>
                <a:ea typeface="Bookman Old Style"/>
                <a:cs typeface="Bookman Old Style"/>
                <a:sym typeface="Bookman Old Style"/>
              </a:rPr>
            </a:br>
            <a:r>
              <a:rPr b="1" i="0" lang="en-US" sz="4800" u="none">
                <a:solidFill>
                  <a:schemeClr val="lt1"/>
                </a:solidFill>
                <a:latin typeface="Bookman Old Style"/>
                <a:ea typeface="Bookman Old Style"/>
                <a:cs typeface="Bookman Old Style"/>
                <a:sym typeface="Bookman Old Style"/>
              </a:rPr>
              <a:t>A Major Artistic Theme</a:t>
            </a:r>
            <a:endParaRPr/>
          </a:p>
        </p:txBody>
      </p:sp>
      <p:pic>
        <p:nvPicPr>
          <p:cNvPr descr="death_chariot" id="162" name="Google Shape;162;p29"/>
          <p:cNvPicPr preferRelativeResize="0"/>
          <p:nvPr/>
        </p:nvPicPr>
        <p:blipFill rotWithShape="1">
          <a:blip r:embed="rId3">
            <a:alphaModFix/>
          </a:blip>
          <a:srcRect b="0" l="0" r="1407" t="1444"/>
          <a:stretch/>
        </p:blipFill>
        <p:spPr>
          <a:xfrm>
            <a:off x="1905000" y="2368550"/>
            <a:ext cx="5334000" cy="3727450"/>
          </a:xfrm>
          <a:prstGeom prst="rect">
            <a:avLst/>
          </a:prstGeom>
          <a:noFill/>
          <a:ln cap="flat" cmpd="sng" w="9525">
            <a:solidFill>
              <a:srgbClr val="FF3300"/>
            </a:solidFill>
            <a:prstDash val="solid"/>
            <a:miter lim="800000"/>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rotWithShape="1">
          <a:blip r:embed="rId3">
            <a:alphaModFix/>
          </a:blip>
          <a:srcRect b="0" l="0" r="0" t="0"/>
          <a:stretch/>
        </p:blipFill>
        <p:spPr>
          <a:xfrm>
            <a:off x="4495800" y="228600"/>
            <a:ext cx="3581400" cy="3476625"/>
          </a:xfrm>
          <a:prstGeom prst="rect">
            <a:avLst/>
          </a:prstGeom>
          <a:noFill/>
          <a:ln>
            <a:noFill/>
          </a:ln>
        </p:spPr>
      </p:pic>
      <p:sp>
        <p:nvSpPr>
          <p:cNvPr id="168" name="Google Shape;168;p30"/>
          <p:cNvSpPr txBox="1"/>
          <p:nvPr/>
        </p:nvSpPr>
        <p:spPr>
          <a:xfrm>
            <a:off x="228600" y="4876800"/>
            <a:ext cx="3124200" cy="11874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Times"/>
              <a:buNone/>
            </a:pPr>
            <a:r>
              <a:rPr b="1" i="0" lang="en-US" sz="2400" u="none">
                <a:solidFill>
                  <a:schemeClr val="lt1"/>
                </a:solidFill>
                <a:latin typeface="Times"/>
                <a:ea typeface="Times"/>
                <a:cs typeface="Times"/>
                <a:sym typeface="Times"/>
              </a:rPr>
              <a:t>What do you think these pictures are indicating?</a:t>
            </a:r>
            <a:endParaRPr/>
          </a:p>
        </p:txBody>
      </p:sp>
      <p:pic>
        <p:nvPicPr>
          <p:cNvPr descr="Plaguescities" id="169" name="Google Shape;169;p30"/>
          <p:cNvPicPr preferRelativeResize="0"/>
          <p:nvPr/>
        </p:nvPicPr>
        <p:blipFill rotWithShape="1">
          <a:blip r:embed="rId4">
            <a:alphaModFix/>
          </a:blip>
          <a:srcRect b="0" l="0" r="0" t="0"/>
          <a:stretch/>
        </p:blipFill>
        <p:spPr>
          <a:xfrm>
            <a:off x="304800" y="228600"/>
            <a:ext cx="3502025" cy="4419600"/>
          </a:xfrm>
          <a:prstGeom prst="rect">
            <a:avLst/>
          </a:prstGeom>
          <a:noFill/>
          <a:ln>
            <a:noFill/>
          </a:ln>
        </p:spPr>
      </p:pic>
      <p:pic>
        <p:nvPicPr>
          <p:cNvPr descr="black_plague" id="170" name="Google Shape;170;p30"/>
          <p:cNvPicPr preferRelativeResize="0"/>
          <p:nvPr/>
        </p:nvPicPr>
        <p:blipFill rotWithShape="1">
          <a:blip r:embed="rId5">
            <a:alphaModFix/>
          </a:blip>
          <a:srcRect b="0" l="0" r="0" t="0"/>
          <a:stretch/>
        </p:blipFill>
        <p:spPr>
          <a:xfrm>
            <a:off x="3962400" y="3733800"/>
            <a:ext cx="4800600" cy="266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1"/>
          <p:cNvPicPr preferRelativeResize="0"/>
          <p:nvPr/>
        </p:nvPicPr>
        <p:blipFill rotWithShape="1">
          <a:blip r:embed="rId3">
            <a:alphaModFix/>
          </a:blip>
          <a:srcRect b="0" l="0" r="0" t="0"/>
          <a:stretch/>
        </p:blipFill>
        <p:spPr>
          <a:xfrm>
            <a:off x="4191000" y="1752600"/>
            <a:ext cx="3086100" cy="4572000"/>
          </a:xfrm>
          <a:prstGeom prst="rect">
            <a:avLst/>
          </a:prstGeom>
          <a:noFill/>
          <a:ln>
            <a:noFill/>
          </a:ln>
        </p:spPr>
      </p:pic>
      <p:sp>
        <p:nvSpPr>
          <p:cNvPr id="176" name="Google Shape;176;p31"/>
          <p:cNvSpPr/>
          <p:nvPr/>
        </p:nvSpPr>
        <p:spPr>
          <a:xfrm>
            <a:off x="2209800" y="381000"/>
            <a:ext cx="4648200" cy="1123950"/>
          </a:xfrm>
          <a:prstGeom prst="rect">
            <a:avLst/>
          </a:prstGeom>
        </p:spPr>
        <p:txBody>
          <a:bodyPr>
            <a:prstTxWarp prst="textPlain"/>
          </a:bodyPr>
          <a:lstStyle/>
          <a:p>
            <a:pPr lvl="0" algn="l"/>
            <a:r>
              <a:rPr b="0" i="0">
                <a:ln>
                  <a:noFill/>
                </a:ln>
                <a:solidFill>
                  <a:srgbClr val="969696"/>
                </a:solidFill>
                <a:latin typeface="Times New Roman"/>
              </a:rPr>
              <a:t>Life Expectancy  </a:t>
            </a:r>
          </a:p>
        </p:txBody>
      </p:sp>
      <p:sp>
        <p:nvSpPr>
          <p:cNvPr id="177" name="Google Shape;177;p31"/>
          <p:cNvSpPr txBox="1"/>
          <p:nvPr/>
        </p:nvSpPr>
        <p:spPr>
          <a:xfrm>
            <a:off x="685800" y="2514600"/>
            <a:ext cx="3124200" cy="15525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Why did the Life Expectancy decline in Medieval  England?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nvSpPr>
        <p:spPr>
          <a:xfrm>
            <a:off x="228600" y="152400"/>
            <a:ext cx="8686800" cy="643572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200"/>
              <a:buFont typeface="Times"/>
              <a:buNone/>
            </a:pPr>
            <a:r>
              <a:rPr b="1" i="0" lang="en-US" sz="2200" u="none">
                <a:solidFill>
                  <a:srgbClr val="FF0000"/>
                </a:solidFill>
                <a:latin typeface="Times"/>
                <a:ea typeface="Times"/>
                <a:cs typeface="Times"/>
                <a:sym typeface="Times"/>
              </a:rPr>
              <a:t>Ring a-round the rosy</a:t>
            </a:r>
            <a:br>
              <a:rPr b="1" i="0" lang="en-US" sz="2200" u="none">
                <a:solidFill>
                  <a:srgbClr val="FF0000"/>
                </a:solidFill>
                <a:latin typeface="Times"/>
                <a:ea typeface="Times"/>
                <a:cs typeface="Times"/>
                <a:sym typeface="Times"/>
              </a:rPr>
            </a:br>
            <a:r>
              <a:rPr b="1" i="0" lang="en-US" sz="2200" u="none">
                <a:solidFill>
                  <a:srgbClr val="FF0000"/>
                </a:solidFill>
                <a:latin typeface="Times"/>
                <a:ea typeface="Times"/>
                <a:cs typeface="Times"/>
                <a:sym typeface="Times"/>
              </a:rPr>
              <a:t>Pocket full of posies</a:t>
            </a:r>
            <a:br>
              <a:rPr b="1" i="0" lang="en-US" sz="2200" u="none">
                <a:solidFill>
                  <a:srgbClr val="FF0000"/>
                </a:solidFill>
                <a:latin typeface="Times"/>
                <a:ea typeface="Times"/>
                <a:cs typeface="Times"/>
                <a:sym typeface="Times"/>
              </a:rPr>
            </a:br>
            <a:r>
              <a:rPr b="1" i="0" lang="en-US" sz="2200" u="none">
                <a:solidFill>
                  <a:srgbClr val="FF0000"/>
                </a:solidFill>
                <a:latin typeface="Times"/>
                <a:ea typeface="Times"/>
                <a:cs typeface="Times"/>
                <a:sym typeface="Times"/>
              </a:rPr>
              <a:t>Ashes, ashes!</a:t>
            </a:r>
            <a:br>
              <a:rPr b="1" i="0" lang="en-US" sz="2200" u="none">
                <a:solidFill>
                  <a:srgbClr val="FF0000"/>
                </a:solidFill>
                <a:latin typeface="Times"/>
                <a:ea typeface="Times"/>
                <a:cs typeface="Times"/>
                <a:sym typeface="Times"/>
              </a:rPr>
            </a:br>
            <a:r>
              <a:rPr b="1" i="0" lang="en-US" sz="2200" u="none">
                <a:solidFill>
                  <a:srgbClr val="FF0000"/>
                </a:solidFill>
                <a:latin typeface="Times"/>
                <a:ea typeface="Times"/>
                <a:cs typeface="Times"/>
                <a:sym typeface="Times"/>
              </a:rPr>
              <a:t>We all fall down!</a:t>
            </a:r>
            <a:endParaRPr/>
          </a:p>
          <a:p>
            <a:pPr indent="0" lvl="0" marL="0" marR="0" rtl="0" algn="ctr">
              <a:lnSpc>
                <a:spcPct val="100000"/>
              </a:lnSpc>
              <a:spcBef>
                <a:spcPts val="0"/>
              </a:spcBef>
              <a:spcAft>
                <a:spcPts val="0"/>
              </a:spcAft>
              <a:buClr>
                <a:schemeClr val="dk1"/>
              </a:buClr>
              <a:buSzPts val="2200"/>
              <a:buFont typeface="Arial"/>
              <a:buNone/>
            </a:pPr>
            <a:r>
              <a:t/>
            </a:r>
            <a:endParaRPr b="1" i="0" sz="2200" u="none">
              <a:solidFill>
                <a:srgbClr val="FF0000"/>
              </a:solidFill>
              <a:latin typeface="Times"/>
              <a:ea typeface="Times"/>
              <a:cs typeface="Times"/>
              <a:sym typeface="Times"/>
            </a:endParaRPr>
          </a:p>
          <a:p>
            <a:pPr indent="0" lvl="0" marL="0" marR="0" rtl="0" algn="l">
              <a:lnSpc>
                <a:spcPct val="100000"/>
              </a:lnSpc>
              <a:spcBef>
                <a:spcPts val="0"/>
              </a:spcBef>
              <a:spcAft>
                <a:spcPts val="0"/>
              </a:spcAft>
              <a:buClr>
                <a:srgbClr val="FF0000"/>
              </a:buClr>
              <a:buSzPts val="1800"/>
              <a:buFont typeface="Century Schoolbook"/>
              <a:buNone/>
            </a:pPr>
            <a:r>
              <a:rPr b="0" i="0" lang="en-US" sz="1800" u="none">
                <a:solidFill>
                  <a:srgbClr val="FF0000"/>
                </a:solidFill>
                <a:latin typeface="Century Schoolbook"/>
                <a:ea typeface="Century Schoolbook"/>
                <a:cs typeface="Century Schoolbook"/>
                <a:sym typeface="Century Schoolbook"/>
              </a:rPr>
              <a:t>Ring around the rosy:</a:t>
            </a:r>
            <a:r>
              <a:rPr b="0" i="0" lang="en-US" sz="1800" u="none">
                <a:solidFill>
                  <a:schemeClr val="lt1"/>
                </a:solidFill>
                <a:latin typeface="Century Schoolbook"/>
                <a:ea typeface="Century Schoolbook"/>
                <a:cs typeface="Century Schoolbook"/>
                <a:sym typeface="Century Schoolbook"/>
              </a:rPr>
              <a:t> rosary beads give you God's help. </a:t>
            </a:r>
            <a:endParaRPr/>
          </a:p>
          <a:p>
            <a:pPr indent="0" lvl="0" marL="0" marR="0" rtl="0" algn="l">
              <a:lnSpc>
                <a:spcPct val="100000"/>
              </a:lnSpc>
              <a:spcBef>
                <a:spcPts val="0"/>
              </a:spcBef>
              <a:spcAft>
                <a:spcPts val="0"/>
              </a:spcAft>
              <a:buClr>
                <a:srgbClr val="FF0000"/>
              </a:buClr>
              <a:buSzPts val="1800"/>
              <a:buFont typeface="Century Schoolbook"/>
              <a:buNone/>
            </a:pPr>
            <a:r>
              <a:rPr b="0" i="0" lang="en-US" sz="1800" u="none">
                <a:solidFill>
                  <a:srgbClr val="FF0000"/>
                </a:solidFill>
                <a:latin typeface="Century Schoolbook"/>
                <a:ea typeface="Century Schoolbook"/>
                <a:cs typeface="Century Schoolbook"/>
                <a:sym typeface="Century Schoolbook"/>
              </a:rPr>
              <a:t>A pocket full of posies:</a:t>
            </a:r>
            <a:r>
              <a:rPr b="0" i="0" lang="en-US" sz="1800" u="none">
                <a:solidFill>
                  <a:schemeClr val="lt1"/>
                </a:solidFill>
                <a:latin typeface="Century Schoolbook"/>
                <a:ea typeface="Century Schoolbook"/>
                <a:cs typeface="Century Schoolbook"/>
                <a:sym typeface="Century Schoolbook"/>
              </a:rPr>
              <a:t> used to stop the odor of rotting bodies which was at one point thought to cause the plague, it was also used widely by doctors to protect them from the infected plague patients. </a:t>
            </a:r>
            <a:endParaRPr/>
          </a:p>
          <a:p>
            <a:pPr indent="0" lvl="0" marL="0" marR="0" rtl="0" algn="l">
              <a:lnSpc>
                <a:spcPct val="100000"/>
              </a:lnSpc>
              <a:spcBef>
                <a:spcPts val="0"/>
              </a:spcBef>
              <a:spcAft>
                <a:spcPts val="0"/>
              </a:spcAft>
              <a:buClr>
                <a:srgbClr val="FF0000"/>
              </a:buClr>
              <a:buSzPts val="1800"/>
              <a:buFont typeface="Century Schoolbook"/>
              <a:buNone/>
            </a:pPr>
            <a:r>
              <a:rPr b="0" i="0" lang="en-US" sz="1800" u="none">
                <a:solidFill>
                  <a:srgbClr val="FF0000"/>
                </a:solidFill>
                <a:latin typeface="Century Schoolbook"/>
                <a:ea typeface="Century Schoolbook"/>
                <a:cs typeface="Century Schoolbook"/>
                <a:sym typeface="Century Schoolbook"/>
              </a:rPr>
              <a:t>Ashes, ashes:</a:t>
            </a:r>
            <a:r>
              <a:rPr b="0" i="0" lang="en-US" sz="1800" u="none">
                <a:solidFill>
                  <a:schemeClr val="lt1"/>
                </a:solidFill>
                <a:latin typeface="Century Schoolbook"/>
                <a:ea typeface="Century Schoolbook"/>
                <a:cs typeface="Century Schoolbook"/>
                <a:sym typeface="Century Schoolbook"/>
              </a:rPr>
              <a:t> the church burned the dead when burying them became to laborious. </a:t>
            </a:r>
            <a:endParaRPr/>
          </a:p>
          <a:p>
            <a:pPr indent="0" lvl="0" marL="0" marR="0" rtl="0" algn="l">
              <a:lnSpc>
                <a:spcPct val="100000"/>
              </a:lnSpc>
              <a:spcBef>
                <a:spcPts val="0"/>
              </a:spcBef>
              <a:spcAft>
                <a:spcPts val="0"/>
              </a:spcAft>
              <a:buClr>
                <a:srgbClr val="FF0000"/>
              </a:buClr>
              <a:buSzPts val="1800"/>
              <a:buFont typeface="Century Schoolbook"/>
              <a:buNone/>
            </a:pPr>
            <a:r>
              <a:rPr b="0" i="0" lang="en-US" sz="1800" u="none">
                <a:solidFill>
                  <a:srgbClr val="FF0000"/>
                </a:solidFill>
                <a:latin typeface="Century Schoolbook"/>
                <a:ea typeface="Century Schoolbook"/>
                <a:cs typeface="Century Schoolbook"/>
                <a:sym typeface="Century Schoolbook"/>
              </a:rPr>
              <a:t>We all fall down:</a:t>
            </a:r>
            <a:r>
              <a:rPr b="0" i="0" lang="en-US" sz="1800" u="none">
                <a:solidFill>
                  <a:schemeClr val="lt1"/>
                </a:solidFill>
                <a:latin typeface="Century Schoolbook"/>
                <a:ea typeface="Century Schoolbook"/>
                <a:cs typeface="Century Schoolbook"/>
                <a:sym typeface="Century Schoolbook"/>
              </a:rPr>
              <a:t> dead. Not only were the children effected physically, but also mentally. </a:t>
            </a:r>
            <a:endParaRPr/>
          </a:p>
          <a:p>
            <a:pPr indent="0" lvl="0" marL="0" marR="0" rtl="0" algn="l">
              <a:lnSpc>
                <a:spcPct val="100000"/>
              </a:lnSpc>
              <a:spcBef>
                <a:spcPts val="0"/>
              </a:spcBef>
              <a:spcAft>
                <a:spcPts val="0"/>
              </a:spcAft>
              <a:buClr>
                <a:schemeClr val="lt1"/>
              </a:buClr>
              <a:buSzPts val="1800"/>
              <a:buFont typeface="Century Schoolbook"/>
              <a:buNone/>
            </a:pPr>
            <a:r>
              <a:rPr b="0" i="0" lang="en-US" sz="1800" u="none">
                <a:solidFill>
                  <a:schemeClr val="lt1"/>
                </a:solidFill>
                <a:latin typeface="Century Schoolbook"/>
                <a:ea typeface="Century Schoolbook"/>
                <a:cs typeface="Century Schoolbook"/>
                <a:sym typeface="Century Schoolbook"/>
              </a:rPr>
              <a:t>Exposure to public nudity, craziness, and (obviously) abundant death was premature. </a:t>
            </a:r>
            <a:endParaRPr/>
          </a:p>
          <a:p>
            <a:pPr indent="0" lvl="0" marL="0" marR="0" rtl="0" algn="l">
              <a:lnSpc>
                <a:spcPct val="100000"/>
              </a:lnSpc>
              <a:spcBef>
                <a:spcPts val="0"/>
              </a:spcBef>
              <a:spcAft>
                <a:spcPts val="0"/>
              </a:spcAft>
              <a:buClr>
                <a:schemeClr val="lt1"/>
              </a:buClr>
              <a:buSzPts val="1800"/>
              <a:buFont typeface="Century Schoolbook"/>
              <a:buNone/>
            </a:pPr>
            <a:r>
              <a:rPr b="0" i="0" lang="en-US" sz="1800" u="none">
                <a:solidFill>
                  <a:schemeClr val="lt1"/>
                </a:solidFill>
                <a:latin typeface="Century Schoolbook"/>
                <a:ea typeface="Century Schoolbook"/>
                <a:cs typeface="Century Schoolbook"/>
                <a:sym typeface="Century Schoolbook"/>
              </a:rPr>
              <a:t>The decease of family members left the children facing death and pain at an early age. </a:t>
            </a:r>
            <a:endParaRPr/>
          </a:p>
          <a:p>
            <a:pPr indent="0" lvl="0" marL="0" marR="0" rtl="0" algn="l">
              <a:lnSpc>
                <a:spcPct val="100000"/>
              </a:lnSpc>
              <a:spcBef>
                <a:spcPts val="0"/>
              </a:spcBef>
              <a:spcAft>
                <a:spcPts val="0"/>
              </a:spcAft>
              <a:buClr>
                <a:schemeClr val="lt1"/>
              </a:buClr>
              <a:buSzPts val="1800"/>
              <a:buFont typeface="Century Schoolbook"/>
              <a:buNone/>
            </a:pPr>
            <a:r>
              <a:rPr b="0" i="0" lang="en-US" sz="1800" u="none">
                <a:solidFill>
                  <a:schemeClr val="lt1"/>
                </a:solidFill>
                <a:latin typeface="Century Schoolbook"/>
                <a:ea typeface="Century Schoolbook"/>
                <a:cs typeface="Century Schoolbook"/>
                <a:sym typeface="Century Schoolbook"/>
              </a:rPr>
              <a:t>Parents even abandoned their children, leaving them to the streets instead of risking the babies giving them the dreaded "pestilence". Children were especially unlucky if they were female. </a:t>
            </a:r>
            <a:endParaRPr/>
          </a:p>
          <a:p>
            <a:pPr indent="0" lvl="0" marL="0" marR="0" rtl="0" algn="l">
              <a:lnSpc>
                <a:spcPct val="100000"/>
              </a:lnSpc>
              <a:spcBef>
                <a:spcPts val="0"/>
              </a:spcBef>
              <a:spcAft>
                <a:spcPts val="0"/>
              </a:spcAft>
              <a:buClr>
                <a:schemeClr val="lt1"/>
              </a:buClr>
              <a:buSzPts val="1800"/>
              <a:buFont typeface="Century Schoolbook"/>
              <a:buNone/>
            </a:pPr>
            <a:r>
              <a:rPr b="0" i="0" lang="en-US" sz="1800" u="none">
                <a:solidFill>
                  <a:schemeClr val="lt1"/>
                </a:solidFill>
                <a:latin typeface="Century Schoolbook"/>
                <a:ea typeface="Century Schoolbook"/>
                <a:cs typeface="Century Schoolbook"/>
                <a:sym typeface="Century Schoolbook"/>
              </a:rPr>
              <a:t>Baby girls would be left to die because parents would favor male children that could carry on the family name.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5"/>
          <p:cNvPicPr preferRelativeResize="0"/>
          <p:nvPr>
            <p:ph idx="1" type="body"/>
          </p:nvPr>
        </p:nvPicPr>
        <p:blipFill rotWithShape="1">
          <a:blip r:embed="rId3">
            <a:alphaModFix/>
          </a:blip>
          <a:srcRect b="0" l="0" r="0" t="0"/>
          <a:stretch/>
        </p:blipFill>
        <p:spPr>
          <a:xfrm>
            <a:off x="685800" y="381000"/>
            <a:ext cx="7593012" cy="4572000"/>
          </a:xfrm>
          <a:prstGeom prst="rect">
            <a:avLst/>
          </a:prstGeom>
          <a:noFill/>
          <a:ln>
            <a:noFill/>
          </a:ln>
        </p:spPr>
      </p:pic>
      <p:sp>
        <p:nvSpPr>
          <p:cNvPr id="54" name="Google Shape;54;p15"/>
          <p:cNvSpPr txBox="1"/>
          <p:nvPr/>
        </p:nvSpPr>
        <p:spPr>
          <a:xfrm>
            <a:off x="1447800" y="5105400"/>
            <a:ext cx="62484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Why did the Black Death spread so quickly throughout Europe?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nvSpPr>
        <p:spPr>
          <a:xfrm>
            <a:off x="609600" y="533400"/>
            <a:ext cx="78486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Attempts to Stop the Plague</a:t>
            </a:r>
            <a:endParaRPr/>
          </a:p>
        </p:txBody>
      </p:sp>
      <p:pic>
        <p:nvPicPr>
          <p:cNvPr descr="doctor's robe" id="188" name="Google Shape;188;p33"/>
          <p:cNvPicPr preferRelativeResize="0"/>
          <p:nvPr/>
        </p:nvPicPr>
        <p:blipFill rotWithShape="1">
          <a:blip r:embed="rId3">
            <a:alphaModFix/>
          </a:blip>
          <a:srcRect b="0" l="0" r="0" t="0"/>
          <a:stretch/>
        </p:blipFill>
        <p:spPr>
          <a:xfrm>
            <a:off x="1143000" y="1828800"/>
            <a:ext cx="2044700" cy="3657600"/>
          </a:xfrm>
          <a:prstGeom prst="rect">
            <a:avLst/>
          </a:prstGeom>
          <a:noFill/>
          <a:ln cap="flat" cmpd="sng" w="9525">
            <a:solidFill>
              <a:srgbClr val="FF3300"/>
            </a:solidFill>
            <a:prstDash val="solid"/>
            <a:miter lim="800000"/>
            <a:headEnd len="sm" w="sm" type="none"/>
            <a:tailEnd len="sm" w="sm" type="none"/>
          </a:ln>
        </p:spPr>
      </p:pic>
      <p:sp>
        <p:nvSpPr>
          <p:cNvPr id="189" name="Google Shape;189;p33"/>
          <p:cNvSpPr txBox="1"/>
          <p:nvPr/>
        </p:nvSpPr>
        <p:spPr>
          <a:xfrm>
            <a:off x="685800" y="5562600"/>
            <a:ext cx="2895600" cy="946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A Doctor’s Robe</a:t>
            </a:r>
            <a:endParaRPr/>
          </a:p>
        </p:txBody>
      </p:sp>
      <p:pic>
        <p:nvPicPr>
          <p:cNvPr descr="doctor_aid" id="190" name="Google Shape;190;p33"/>
          <p:cNvPicPr preferRelativeResize="0"/>
          <p:nvPr/>
        </p:nvPicPr>
        <p:blipFill rotWithShape="1">
          <a:blip r:embed="rId4">
            <a:alphaModFix/>
          </a:blip>
          <a:srcRect b="3004" l="1727" r="1512" t="2621"/>
          <a:stretch/>
        </p:blipFill>
        <p:spPr>
          <a:xfrm>
            <a:off x="4114800" y="2438400"/>
            <a:ext cx="4267200" cy="2743200"/>
          </a:xfrm>
          <a:prstGeom prst="rect">
            <a:avLst/>
          </a:prstGeom>
          <a:noFill/>
          <a:ln cap="flat" cmpd="sng" w="9525">
            <a:solidFill>
              <a:srgbClr val="FF3300"/>
            </a:solidFill>
            <a:prstDash val="solid"/>
            <a:miter lim="800000"/>
            <a:headEnd len="sm" w="sm" type="none"/>
            <a:tailEnd len="sm" w="sm" type="none"/>
          </a:ln>
        </p:spPr>
      </p:pic>
      <p:sp>
        <p:nvSpPr>
          <p:cNvPr id="191" name="Google Shape;191;p33"/>
          <p:cNvSpPr txBox="1"/>
          <p:nvPr/>
        </p:nvSpPr>
        <p:spPr>
          <a:xfrm>
            <a:off x="4800600" y="5334000"/>
            <a:ext cx="2895600" cy="519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“Leeching”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228600" y="228600"/>
            <a:ext cx="86868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Attempts to Stop the Plague</a:t>
            </a:r>
            <a:endParaRPr/>
          </a:p>
        </p:txBody>
      </p:sp>
      <p:sp>
        <p:nvSpPr>
          <p:cNvPr id="197" name="Google Shape;197;p34"/>
          <p:cNvSpPr txBox="1"/>
          <p:nvPr/>
        </p:nvSpPr>
        <p:spPr>
          <a:xfrm>
            <a:off x="381000" y="5241925"/>
            <a:ext cx="7924800" cy="1128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AF400"/>
              </a:buClr>
              <a:buSzPts val="3600"/>
              <a:buFont typeface="Sorts Mill Goudy"/>
              <a:buNone/>
            </a:pPr>
            <a:r>
              <a:rPr b="1" i="1" lang="en-US" sz="3600" u="none">
                <a:solidFill>
                  <a:srgbClr val="FAF400"/>
                </a:solidFill>
                <a:latin typeface="Sorts Mill Goudy"/>
                <a:ea typeface="Sorts Mill Goudy"/>
                <a:cs typeface="Sorts Mill Goudy"/>
                <a:sym typeface="Sorts Mill Goudy"/>
              </a:rPr>
              <a:t>Flagellanti</a:t>
            </a:r>
            <a:r>
              <a:rPr b="1" i="1" lang="en-US" sz="3600" u="none">
                <a:solidFill>
                  <a:srgbClr val="FF0000"/>
                </a:solidFill>
                <a:latin typeface="Sorts Mill Goudy"/>
                <a:ea typeface="Sorts Mill Goudy"/>
                <a:cs typeface="Sorts Mill Goudy"/>
                <a:sym typeface="Sorts Mill Goudy"/>
              </a:rPr>
              <a:t>:</a:t>
            </a:r>
            <a:br>
              <a:rPr b="1" i="1" lang="en-US" sz="3600" u="none">
                <a:solidFill>
                  <a:srgbClr val="FF0000"/>
                </a:solidFill>
                <a:latin typeface="Sorts Mill Goudy"/>
                <a:ea typeface="Sorts Mill Goudy"/>
                <a:cs typeface="Sorts Mill Goudy"/>
                <a:sym typeface="Sorts Mill Goudy"/>
              </a:rPr>
            </a:br>
            <a:r>
              <a:rPr b="1" i="0" lang="en-US" sz="3200" u="none">
                <a:solidFill>
                  <a:srgbClr val="FF0000"/>
                </a:solidFill>
                <a:latin typeface="Sorts Mill Goudy"/>
                <a:ea typeface="Sorts Mill Goudy"/>
                <a:cs typeface="Sorts Mill Goudy"/>
                <a:sym typeface="Sorts Mill Goudy"/>
              </a:rPr>
              <a:t>Self-inflicted “penance” for our sins!</a:t>
            </a:r>
            <a:endParaRPr/>
          </a:p>
        </p:txBody>
      </p:sp>
      <p:pic>
        <p:nvPicPr>
          <p:cNvPr descr="flagellant_procession" id="198" name="Google Shape;198;p34"/>
          <p:cNvPicPr preferRelativeResize="0"/>
          <p:nvPr/>
        </p:nvPicPr>
        <p:blipFill rotWithShape="1">
          <a:blip r:embed="rId3">
            <a:alphaModFix/>
          </a:blip>
          <a:srcRect b="0" l="0" r="0" t="0"/>
          <a:stretch/>
        </p:blipFill>
        <p:spPr>
          <a:xfrm>
            <a:off x="228600" y="1447800"/>
            <a:ext cx="5867400" cy="3319462"/>
          </a:xfrm>
          <a:prstGeom prst="rect">
            <a:avLst/>
          </a:prstGeom>
          <a:noFill/>
          <a:ln cap="flat" cmpd="sng" w="9525">
            <a:solidFill>
              <a:srgbClr val="FF3300"/>
            </a:solidFill>
            <a:prstDash val="solid"/>
            <a:miter lim="800000"/>
            <a:headEnd len="sm" w="sm" type="none"/>
            <a:tailEnd len="sm" w="sm" type="none"/>
          </a:ln>
        </p:spPr>
      </p:pic>
      <p:pic>
        <p:nvPicPr>
          <p:cNvPr descr="black_1" id="199" name="Google Shape;199;p34"/>
          <p:cNvPicPr preferRelativeResize="0"/>
          <p:nvPr/>
        </p:nvPicPr>
        <p:blipFill rotWithShape="1">
          <a:blip r:embed="rId4">
            <a:alphaModFix/>
          </a:blip>
          <a:srcRect b="0" l="0" r="0" t="0"/>
          <a:stretch/>
        </p:blipFill>
        <p:spPr>
          <a:xfrm>
            <a:off x="5943600" y="3505200"/>
            <a:ext cx="2924175" cy="2352675"/>
          </a:xfrm>
          <a:prstGeom prst="rect">
            <a:avLst/>
          </a:prstGeom>
          <a:noFill/>
          <a:ln>
            <a:noFill/>
          </a:ln>
        </p:spPr>
      </p:pic>
      <p:pic>
        <p:nvPicPr>
          <p:cNvPr descr="Image:Flagellants.png" id="200" name="Google Shape;200;p34"/>
          <p:cNvPicPr preferRelativeResize="0"/>
          <p:nvPr/>
        </p:nvPicPr>
        <p:blipFill rotWithShape="1">
          <a:blip r:embed="rId5">
            <a:alphaModFix/>
          </a:blip>
          <a:srcRect b="0" l="0" r="0" t="0"/>
          <a:stretch/>
        </p:blipFill>
        <p:spPr>
          <a:xfrm>
            <a:off x="5943600" y="1143000"/>
            <a:ext cx="2790825" cy="221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98"/>
                                        </p:tgtEl>
                                        <p:attrNameLst>
                                          <p:attrName>style.visibility</p:attrName>
                                        </p:attrNameLst>
                                      </p:cBhvr>
                                      <p:to>
                                        <p:strVal val="visible"/>
                                      </p:to>
                                    </p:set>
                                    <p:animEffect filter="fade" transition="in">
                                      <p:cBhvr>
                                        <p:cTn dur="2000"/>
                                        <p:tgtEl>
                                          <p:spTgt spid="198"/>
                                        </p:tgtEl>
                                      </p:cBhvr>
                                    </p:animEffect>
                                  </p:childTnLst>
                                </p:cTn>
                              </p:par>
                              <p:par>
                                <p:cTn fill="hold" nodeType="withEffect" presetClass="entr" presetID="10" presetSubtype="0">
                                  <p:stCondLst>
                                    <p:cond delay="500"/>
                                  </p:stCondLst>
                                  <p:childTnLst>
                                    <p:set>
                                      <p:cBhvr>
                                        <p:cTn dur="1" fill="hold">
                                          <p:stCondLst>
                                            <p:cond delay="0"/>
                                          </p:stCondLst>
                                        </p:cTn>
                                        <p:tgtEl>
                                          <p:spTgt spid="197"/>
                                        </p:tgtEl>
                                        <p:attrNameLst>
                                          <p:attrName>style.visibility</p:attrName>
                                        </p:attrNameLst>
                                      </p:cBhvr>
                                      <p:to>
                                        <p:strVal val="visible"/>
                                      </p:to>
                                    </p:set>
                                    <p:animEffect filter="fade" transition="in">
                                      <p:cBhvr>
                                        <p:cTn dur="2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Plague_victims_blessed_by_priest" id="205" name="Google Shape;205;p35"/>
          <p:cNvPicPr preferRelativeResize="0"/>
          <p:nvPr/>
        </p:nvPicPr>
        <p:blipFill rotWithShape="1">
          <a:blip r:embed="rId3">
            <a:alphaModFix/>
          </a:blip>
          <a:srcRect b="0" l="0" r="0" t="0"/>
          <a:stretch/>
        </p:blipFill>
        <p:spPr>
          <a:xfrm>
            <a:off x="533400" y="381000"/>
            <a:ext cx="5383212" cy="6015037"/>
          </a:xfrm>
          <a:prstGeom prst="rect">
            <a:avLst/>
          </a:prstGeom>
          <a:noFill/>
          <a:ln>
            <a:noFill/>
          </a:ln>
        </p:spPr>
      </p:pic>
      <p:sp>
        <p:nvSpPr>
          <p:cNvPr id="206" name="Google Shape;206;p35"/>
          <p:cNvSpPr txBox="1"/>
          <p:nvPr/>
        </p:nvSpPr>
        <p:spPr>
          <a:xfrm>
            <a:off x="6248400" y="1828800"/>
            <a:ext cx="2452687" cy="264795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AF400"/>
              </a:buClr>
              <a:buSzPts val="2400"/>
              <a:buFont typeface="Sorts Mill Goudy"/>
              <a:buNone/>
            </a:pPr>
            <a:r>
              <a:rPr b="0" i="0" lang="en-US" sz="2400" u="none">
                <a:solidFill>
                  <a:srgbClr val="FAF400"/>
                </a:solidFill>
                <a:latin typeface="Sorts Mill Goudy"/>
                <a:ea typeface="Sorts Mill Goudy"/>
                <a:cs typeface="Sorts Mill Goudy"/>
                <a:sym typeface="Sorts Mill Goudy"/>
              </a:rPr>
              <a:t>Monks, disfigured by the plague, being blessed by a priest. England, </a:t>
            </a:r>
            <a:r>
              <a:rPr b="0" i="0" lang="en-US" sz="2400" u="sng">
                <a:solidFill>
                  <a:srgbClr val="FAF400"/>
                </a:solidFill>
                <a:latin typeface="Arial"/>
                <a:ea typeface="Arial"/>
                <a:cs typeface="Arial"/>
                <a:sym typeface="Arial"/>
                <a:hlinkClick r:id="rId4">
                  <a:extLst>
                    <a:ext uri="{A12FA001-AC4F-418D-AE19-62706E023703}">
                      <ahyp:hlinkClr val="tx"/>
                    </a:ext>
                  </a:extLst>
                </a:hlinkClick>
              </a:rPr>
              <a:t>1360</a:t>
            </a:r>
            <a:r>
              <a:rPr b="0" i="0" lang="en-US" sz="2400" u="none">
                <a:solidFill>
                  <a:srgbClr val="FAF400"/>
                </a:solidFill>
                <a:latin typeface="Sorts Mill Goudy"/>
                <a:ea typeface="Sorts Mill Goudy"/>
                <a:cs typeface="Sorts Mill Goudy"/>
                <a:sym typeface="Sorts Mill Goudy"/>
              </a:rPr>
              <a:t>Monks, disfigured by the plague, being blessed by a priest. England, 1360–</a:t>
            </a:r>
            <a:r>
              <a:rPr b="0" i="0" lang="en-US" sz="2400" u="sng">
                <a:solidFill>
                  <a:srgbClr val="FAF400"/>
                </a:solidFill>
                <a:latin typeface="Arial"/>
                <a:ea typeface="Arial"/>
                <a:cs typeface="Arial"/>
                <a:sym typeface="Arial"/>
                <a:hlinkClick r:id="rId5">
                  <a:extLst>
                    <a:ext uri="{A12FA001-AC4F-418D-AE19-62706E023703}">
                      <ahyp:hlinkClr val="tx"/>
                    </a:ext>
                  </a:extLst>
                </a:hlinkClick>
              </a:rPr>
              <a:t>75</a:t>
            </a:r>
            <a:r>
              <a:rPr b="0" i="0" lang="en-US" sz="2400" u="none">
                <a:solidFill>
                  <a:srgbClr val="FAF400"/>
                </a:solidFill>
                <a:latin typeface="Sorts Mill Goudy"/>
                <a:ea typeface="Sorts Mill Goudy"/>
                <a:cs typeface="Sorts Mill Goudy"/>
                <a:sym typeface="Sorts Mill Goudy"/>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nvSpPr>
        <p:spPr>
          <a:xfrm>
            <a:off x="228600" y="304800"/>
            <a:ext cx="86868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 Antiqua"/>
              <a:buNone/>
            </a:pPr>
            <a:r>
              <a:rPr b="1" i="0" lang="en-US" sz="4800" u="none">
                <a:solidFill>
                  <a:schemeClr val="lt1"/>
                </a:solidFill>
                <a:latin typeface="Book Antiqua"/>
                <a:ea typeface="Book Antiqua"/>
                <a:cs typeface="Book Antiqua"/>
                <a:sym typeface="Book Antiqua"/>
              </a:rPr>
              <a:t>Attempts to Stop the Plague</a:t>
            </a:r>
            <a:endParaRPr/>
          </a:p>
        </p:txBody>
      </p:sp>
      <p:sp>
        <p:nvSpPr>
          <p:cNvPr id="212" name="Google Shape;212;p36"/>
          <p:cNvSpPr txBox="1"/>
          <p:nvPr/>
        </p:nvSpPr>
        <p:spPr>
          <a:xfrm>
            <a:off x="1676400" y="1295400"/>
            <a:ext cx="5791200" cy="60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AF400"/>
              </a:buClr>
              <a:buSzPts val="3400"/>
              <a:buFont typeface="Sorts Mill Goudy"/>
              <a:buNone/>
            </a:pPr>
            <a:r>
              <a:rPr b="1" i="1" lang="en-US" sz="3400" u="none">
                <a:solidFill>
                  <a:srgbClr val="FAF400"/>
                </a:solidFill>
                <a:latin typeface="Sorts Mill Goudy"/>
                <a:ea typeface="Sorts Mill Goudy"/>
                <a:cs typeface="Sorts Mill Goudy"/>
                <a:sym typeface="Sorts Mill Goudy"/>
              </a:rPr>
              <a:t>Pograms </a:t>
            </a:r>
            <a:r>
              <a:rPr b="1" i="0" lang="en-US" sz="3400" u="none">
                <a:solidFill>
                  <a:srgbClr val="FF0000"/>
                </a:solidFill>
                <a:latin typeface="Sorts Mill Goudy"/>
                <a:ea typeface="Sorts Mill Goudy"/>
                <a:cs typeface="Sorts Mill Goudy"/>
                <a:sym typeface="Sorts Mill Goudy"/>
              </a:rPr>
              <a:t>against the Jews</a:t>
            </a:r>
            <a:endParaRPr/>
          </a:p>
        </p:txBody>
      </p:sp>
      <p:pic>
        <p:nvPicPr>
          <p:cNvPr descr="11-5" id="213" name="Google Shape;213;p36"/>
          <p:cNvPicPr preferRelativeResize="0"/>
          <p:nvPr/>
        </p:nvPicPr>
        <p:blipFill rotWithShape="1">
          <a:blip r:embed="rId3">
            <a:alphaModFix/>
          </a:blip>
          <a:srcRect b="0" l="0" r="0" t="0"/>
          <a:stretch/>
        </p:blipFill>
        <p:spPr>
          <a:xfrm>
            <a:off x="715962" y="2046287"/>
            <a:ext cx="2713037" cy="3657600"/>
          </a:xfrm>
          <a:prstGeom prst="rect">
            <a:avLst/>
          </a:prstGeom>
          <a:noFill/>
          <a:ln cap="flat" cmpd="sng" w="9525">
            <a:solidFill>
              <a:srgbClr val="FF3300"/>
            </a:solidFill>
            <a:prstDash val="solid"/>
            <a:miter lim="800000"/>
            <a:headEnd len="sm" w="sm" type="none"/>
            <a:tailEnd len="sm" w="sm" type="none"/>
          </a:ln>
        </p:spPr>
      </p:pic>
      <p:sp>
        <p:nvSpPr>
          <p:cNvPr id="214" name="Google Shape;214;p36"/>
          <p:cNvSpPr txBox="1"/>
          <p:nvPr/>
        </p:nvSpPr>
        <p:spPr>
          <a:xfrm>
            <a:off x="1143000" y="5813425"/>
            <a:ext cx="1893887"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“Jew” hat</a:t>
            </a:r>
            <a:endParaRPr/>
          </a:p>
        </p:txBody>
      </p:sp>
      <p:pic>
        <p:nvPicPr>
          <p:cNvPr descr="11-2" id="215" name="Google Shape;215;p36"/>
          <p:cNvPicPr preferRelativeResize="0"/>
          <p:nvPr/>
        </p:nvPicPr>
        <p:blipFill rotWithShape="1">
          <a:blip r:embed="rId4">
            <a:alphaModFix/>
          </a:blip>
          <a:srcRect b="0" l="0" r="0" t="0"/>
          <a:stretch/>
        </p:blipFill>
        <p:spPr>
          <a:xfrm>
            <a:off x="4267200" y="2351087"/>
            <a:ext cx="4343400" cy="2344737"/>
          </a:xfrm>
          <a:prstGeom prst="rect">
            <a:avLst/>
          </a:prstGeom>
          <a:noFill/>
          <a:ln cap="flat" cmpd="sng" w="9525">
            <a:solidFill>
              <a:srgbClr val="FF3300"/>
            </a:solidFill>
            <a:prstDash val="solid"/>
            <a:miter lim="800000"/>
            <a:headEnd len="sm" w="sm" type="none"/>
            <a:tailEnd len="sm" w="sm" type="none"/>
          </a:ln>
        </p:spPr>
      </p:pic>
      <p:sp>
        <p:nvSpPr>
          <p:cNvPr id="216" name="Google Shape;216;p36"/>
          <p:cNvSpPr txBox="1"/>
          <p:nvPr/>
        </p:nvSpPr>
        <p:spPr>
          <a:xfrm>
            <a:off x="4724400" y="4997450"/>
            <a:ext cx="3657600" cy="946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“Golden Circle” obligatory badge</a:t>
            </a:r>
            <a:endParaRPr/>
          </a:p>
        </p:txBody>
      </p:sp>
      <p:cxnSp>
        <p:nvCxnSpPr>
          <p:cNvPr id="217" name="Google Shape;217;p36"/>
          <p:cNvCxnSpPr/>
          <p:nvPr/>
        </p:nvCxnSpPr>
        <p:spPr>
          <a:xfrm rot="10800000">
            <a:off x="6172200" y="3570287"/>
            <a:ext cx="228600" cy="1447800"/>
          </a:xfrm>
          <a:prstGeom prst="straightConnector1">
            <a:avLst/>
          </a:prstGeom>
          <a:noFill/>
          <a:ln cap="flat" cmpd="sng" w="28575">
            <a:solidFill>
              <a:srgbClr val="FFFF00"/>
            </a:solidFill>
            <a:prstDash val="solid"/>
            <a:miter lim="800000"/>
            <a:headEnd len="med" w="med" type="none"/>
            <a:tailEnd len="med" w="med" type="triangle"/>
          </a:ln>
        </p:spPr>
      </p:cxnSp>
      <p:cxnSp>
        <p:nvCxnSpPr>
          <p:cNvPr id="218" name="Google Shape;218;p36"/>
          <p:cNvCxnSpPr/>
          <p:nvPr/>
        </p:nvCxnSpPr>
        <p:spPr>
          <a:xfrm flipH="1" rot="10800000">
            <a:off x="6400800" y="3798887"/>
            <a:ext cx="1143000" cy="1219200"/>
          </a:xfrm>
          <a:prstGeom prst="straightConnector1">
            <a:avLst/>
          </a:prstGeom>
          <a:noFill/>
          <a:ln cap="flat" cmpd="sng" w="28575">
            <a:solidFill>
              <a:srgbClr val="FFFF00"/>
            </a:solidFill>
            <a:prstDash val="solid"/>
            <a:miter lim="800000"/>
            <a:headEnd len="med" w="med" type="none"/>
            <a:tailEnd len="med" w="med" type="triangle"/>
          </a:ln>
        </p:spPr>
      </p:cxnSp>
      <p:cxnSp>
        <p:nvCxnSpPr>
          <p:cNvPr id="219" name="Google Shape;219;p36"/>
          <p:cNvCxnSpPr/>
          <p:nvPr/>
        </p:nvCxnSpPr>
        <p:spPr>
          <a:xfrm rot="10800000">
            <a:off x="2362200" y="4789487"/>
            <a:ext cx="228600" cy="1143000"/>
          </a:xfrm>
          <a:prstGeom prst="straightConnector1">
            <a:avLst/>
          </a:prstGeom>
          <a:noFill/>
          <a:ln cap="flat" cmpd="sng" w="28575">
            <a:solidFill>
              <a:srgbClr val="FFFF00"/>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100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100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15"/>
                                        </p:tgtEl>
                                        <p:attrNameLst>
                                          <p:attrName>style.visibility</p:attrName>
                                        </p:attrNameLst>
                                      </p:cBhvr>
                                      <p:to>
                                        <p:strVal val="visible"/>
                                      </p:to>
                                    </p:set>
                                    <p:animEffect filter="fade" transition="in">
                                      <p:cBhvr>
                                        <p:cTn dur="2000"/>
                                        <p:tgtEl>
                                          <p:spTgt spid="215"/>
                                        </p:tgtEl>
                                      </p:cBhvr>
                                    </p:animEffect>
                                  </p:childTnLst>
                                </p:cTn>
                              </p:par>
                              <p:par>
                                <p:cTn fill="hold" nodeType="withEffect" presetClass="entr" presetID="10" presetSubtype="0">
                                  <p:stCondLst>
                                    <p:cond delay="1000"/>
                                  </p:stCondLst>
                                  <p:childTnLst>
                                    <p:set>
                                      <p:cBhvr>
                                        <p:cTn dur="1" fill="hold">
                                          <p:stCondLst>
                                            <p:cond delay="0"/>
                                          </p:stCondLst>
                                        </p:cTn>
                                        <p:tgtEl>
                                          <p:spTgt spid="216"/>
                                        </p:tgtEl>
                                        <p:attrNameLst>
                                          <p:attrName>style.visibility</p:attrName>
                                        </p:attrNameLst>
                                      </p:cBhvr>
                                      <p:to>
                                        <p:strVal val="visible"/>
                                      </p:to>
                                    </p:set>
                                    <p:animEffect filter="fade" transition="in">
                                      <p:cBhvr>
                                        <p:cTn dur="2000"/>
                                        <p:tgtEl>
                                          <p:spTgt spid="216"/>
                                        </p:tgtEl>
                                      </p:cBhvr>
                                    </p:animEffect>
                                  </p:childTnLst>
                                </p:cTn>
                              </p:par>
                              <p:par>
                                <p:cTn fill="hold" nodeType="withEffect" presetClass="entr" presetID="10" presetSubtype="0">
                                  <p:stCondLst>
                                    <p:cond delay="1000"/>
                                  </p:stCondLst>
                                  <p:childTnLst>
                                    <p:set>
                                      <p:cBhvr>
                                        <p:cTn dur="1" fill="hold">
                                          <p:stCondLst>
                                            <p:cond delay="0"/>
                                          </p:stCondLst>
                                        </p:cTn>
                                        <p:tgtEl>
                                          <p:spTgt spid="217"/>
                                        </p:tgtEl>
                                        <p:attrNameLst>
                                          <p:attrName>style.visibility</p:attrName>
                                        </p:attrNameLst>
                                      </p:cBhvr>
                                      <p:to>
                                        <p:strVal val="visible"/>
                                      </p:to>
                                    </p:set>
                                    <p:animEffect filter="fade" transition="in">
                                      <p:cBhvr>
                                        <p:cTn dur="2000"/>
                                        <p:tgtEl>
                                          <p:spTgt spid="217"/>
                                        </p:tgtEl>
                                      </p:cBhvr>
                                    </p:animEffect>
                                  </p:childTnLst>
                                </p:cTn>
                              </p:par>
                              <p:par>
                                <p:cTn fill="hold" nodeType="withEffect" presetClass="entr" presetID="10" presetSubtype="0">
                                  <p:stCondLst>
                                    <p:cond delay="1000"/>
                                  </p:stCondLst>
                                  <p:childTnLst>
                                    <p:set>
                                      <p:cBhvr>
                                        <p:cTn dur="1" fill="hold">
                                          <p:stCondLst>
                                            <p:cond delay="0"/>
                                          </p:stCondLst>
                                        </p:cTn>
                                        <p:tgtEl>
                                          <p:spTgt spid="218"/>
                                        </p:tgtEl>
                                        <p:attrNameLst>
                                          <p:attrName>style.visibility</p:attrName>
                                        </p:attrNameLst>
                                      </p:cBhvr>
                                      <p:to>
                                        <p:strVal val="visible"/>
                                      </p:to>
                                    </p:set>
                                    <p:animEffect filter="fade" transition="in">
                                      <p:cBhvr>
                                        <p:cTn dur="2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1349_burning_of_Jews-European_chronicle_on_Black_Death" id="224" name="Google Shape;224;p37"/>
          <p:cNvPicPr preferRelativeResize="0"/>
          <p:nvPr/>
        </p:nvPicPr>
        <p:blipFill rotWithShape="1">
          <a:blip r:embed="rId3">
            <a:alphaModFix/>
          </a:blip>
          <a:srcRect b="0" l="0" r="0" t="0"/>
          <a:stretch/>
        </p:blipFill>
        <p:spPr>
          <a:xfrm>
            <a:off x="1371600" y="1151425"/>
            <a:ext cx="6248400" cy="4924426"/>
          </a:xfrm>
          <a:prstGeom prst="rect">
            <a:avLst/>
          </a:prstGeom>
          <a:noFill/>
          <a:ln>
            <a:noFill/>
          </a:ln>
        </p:spPr>
      </p:pic>
      <p:sp>
        <p:nvSpPr>
          <p:cNvPr id="225" name="Google Shape;225;p37"/>
          <p:cNvSpPr txBox="1"/>
          <p:nvPr/>
        </p:nvSpPr>
        <p:spPr>
          <a:xfrm>
            <a:off x="1143000" y="6096000"/>
            <a:ext cx="6705600" cy="58102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AF400"/>
              </a:buClr>
              <a:buSzPts val="1600"/>
              <a:buFont typeface="Century Schoolbook"/>
              <a:buNone/>
            </a:pPr>
            <a:r>
              <a:rPr b="0" i="0" lang="en-US" sz="1600" u="none">
                <a:solidFill>
                  <a:srgbClr val="FAF400"/>
                </a:solidFill>
                <a:latin typeface="Century Schoolbook"/>
                <a:ea typeface="Century Schoolbook"/>
                <a:cs typeface="Century Schoolbook"/>
                <a:sym typeface="Century Schoolbook"/>
              </a:rPr>
              <a:t>The burning of Jews in 1349 (from a European chronicle written on the Black Death between 1349 and 1352) </a:t>
            </a:r>
            <a:endParaRPr/>
          </a:p>
        </p:txBody>
      </p:sp>
      <p:sp>
        <p:nvSpPr>
          <p:cNvPr id="226" name="Google Shape;226;p37"/>
          <p:cNvSpPr/>
          <p:nvPr/>
        </p:nvSpPr>
        <p:spPr>
          <a:xfrm>
            <a:off x="465000" y="184725"/>
            <a:ext cx="6629399" cy="762000"/>
          </a:xfrm>
          <a:prstGeom prst="rect">
            <a:avLst/>
          </a:prstGeom>
        </p:spPr>
        <p:txBody>
          <a:bodyPr>
            <a:prstTxWarp prst="textPlain"/>
          </a:bodyPr>
          <a:lstStyle/>
          <a:p>
            <a:pPr lvl="0" algn="l"/>
            <a:r>
              <a:rPr b="0" i="0">
                <a:ln cap="flat" cmpd="sng" w="15875">
                  <a:solidFill>
                    <a:schemeClr val="lt1"/>
                  </a:solidFill>
                  <a:prstDash val="solid"/>
                  <a:miter lim="800000"/>
                  <a:headEnd len="sm" w="sm" type="none"/>
                  <a:tailEnd len="sm" w="sm" type="none"/>
                </a:ln>
                <a:solidFill>
                  <a:srgbClr val="FF0000"/>
                </a:solidFill>
                <a:latin typeface="Merriweather"/>
              </a:rPr>
              <a:t>Persecution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death" id="231" name="Google Shape;231;p38"/>
          <p:cNvPicPr preferRelativeResize="0"/>
          <p:nvPr/>
        </p:nvPicPr>
        <p:blipFill rotWithShape="1">
          <a:blip r:embed="rId3">
            <a:alphaModFix/>
          </a:blip>
          <a:srcRect b="0" l="0" r="0" t="0"/>
          <a:stretch/>
        </p:blipFill>
        <p:spPr>
          <a:xfrm>
            <a:off x="142875" y="285750"/>
            <a:ext cx="8858250" cy="6286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nvSpPr>
        <p:spPr>
          <a:xfrm>
            <a:off x="990600" y="166687"/>
            <a:ext cx="73152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A Little Macabre Ditty</a:t>
            </a:r>
            <a:endParaRPr/>
          </a:p>
        </p:txBody>
      </p:sp>
      <p:sp>
        <p:nvSpPr>
          <p:cNvPr id="237" name="Google Shape;237;p39"/>
          <p:cNvSpPr txBox="1"/>
          <p:nvPr/>
        </p:nvSpPr>
        <p:spPr>
          <a:xfrm>
            <a:off x="381000" y="1066800"/>
            <a:ext cx="8534400" cy="4789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Bookman Old Style"/>
              <a:buNone/>
            </a:pPr>
            <a:r>
              <a:rPr b="1" i="0" lang="en-US" sz="2800" u="none">
                <a:solidFill>
                  <a:srgbClr val="FF0000"/>
                </a:solidFill>
                <a:latin typeface="Bookman Old Style"/>
                <a:ea typeface="Bookman Old Style"/>
                <a:cs typeface="Bookman Old Style"/>
                <a:sym typeface="Bookman Old Style"/>
              </a:rPr>
              <a:t>“A sickly season,” the merchant said,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“The town I left was filled with dead,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and everywhere these queer red flies</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crawled upon the corpses’ eyes,</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eating them away.”</a:t>
            </a:r>
            <a:br>
              <a:rPr b="1" i="0" lang="en-US" sz="2800" u="none">
                <a:solidFill>
                  <a:srgbClr val="FF0000"/>
                </a:solidFill>
                <a:latin typeface="Bookman Old Style"/>
                <a:ea typeface="Bookman Old Style"/>
                <a:cs typeface="Bookman Old Style"/>
                <a:sym typeface="Bookman Old Style"/>
              </a:rPr>
            </a:b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“Fair make you sick,” the merchant said,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“They crawled upon the wine and bread.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Pale priests with oil and books,</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bulging eyes and crazy looks,</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dropping like the flies.”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2000"/>
                                        <p:tgtEl>
                                          <p:spTgt spid="23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nvSpPr>
        <p:spPr>
          <a:xfrm>
            <a:off x="304800" y="304800"/>
            <a:ext cx="86106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A Little Macabre Ditty (2)</a:t>
            </a:r>
            <a:endParaRPr/>
          </a:p>
        </p:txBody>
      </p:sp>
      <p:sp>
        <p:nvSpPr>
          <p:cNvPr id="243" name="Google Shape;243;p40"/>
          <p:cNvSpPr txBox="1"/>
          <p:nvPr/>
        </p:nvSpPr>
        <p:spPr>
          <a:xfrm>
            <a:off x="228600" y="1295400"/>
            <a:ext cx="8686800" cy="5216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Bookman Old Style"/>
              <a:buNone/>
            </a:pPr>
            <a:r>
              <a:rPr b="1" i="0" lang="en-US" sz="2800" u="none">
                <a:solidFill>
                  <a:srgbClr val="FF0000"/>
                </a:solidFill>
                <a:latin typeface="Bookman Old Style"/>
                <a:ea typeface="Bookman Old Style"/>
                <a:cs typeface="Bookman Old Style"/>
                <a:sym typeface="Bookman Old Style"/>
              </a:rPr>
              <a:t>“I had to laugh,” the merchant said,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“The doctors purged, and dosed, and bled;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“And proved through solemn disputation</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“The cause lay in some constellation.</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“Then they began to die.”</a:t>
            </a:r>
            <a:br>
              <a:rPr b="1" i="0" lang="en-US" sz="2800" u="none">
                <a:solidFill>
                  <a:srgbClr val="FF0000"/>
                </a:solidFill>
                <a:latin typeface="Bookman Old Style"/>
                <a:ea typeface="Bookman Old Style"/>
                <a:cs typeface="Bookman Old Style"/>
                <a:sym typeface="Bookman Old Style"/>
              </a:rPr>
            </a:br>
            <a:br>
              <a:rPr b="1" i="0" lang="en-US" sz="2800" u="none">
                <a:solidFill>
                  <a:srgbClr val="FF0000"/>
                </a:solidFill>
                <a:latin typeface="Bookman Old Style"/>
                <a:ea typeface="Bookman Old Style"/>
                <a:cs typeface="Bookman Old Style"/>
                <a:sym typeface="Bookman Old Style"/>
              </a:rPr>
            </a:b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“First they sneezed,” the merchant said,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“And then they turned the brightest red,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Begged for water, then fell back.</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With bulging eyes and face turned black,</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they waited for the flies.”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2000"/>
                                        <p:tgtEl>
                                          <p:spTgt spid="24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nvSpPr>
        <p:spPr>
          <a:xfrm>
            <a:off x="838200" y="304800"/>
            <a:ext cx="7315200" cy="1555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A Little Macabre Ditty (3)</a:t>
            </a:r>
            <a:endParaRPr/>
          </a:p>
        </p:txBody>
      </p:sp>
      <p:sp>
        <p:nvSpPr>
          <p:cNvPr id="249" name="Google Shape;249;p41"/>
          <p:cNvSpPr txBox="1"/>
          <p:nvPr/>
        </p:nvSpPr>
        <p:spPr>
          <a:xfrm>
            <a:off x="990600" y="1981200"/>
            <a:ext cx="7315200" cy="2227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Bookman Old Style"/>
              <a:buNone/>
            </a:pPr>
            <a:r>
              <a:rPr b="1" i="0" lang="en-US" sz="2800" u="none">
                <a:solidFill>
                  <a:srgbClr val="FF0000"/>
                </a:solidFill>
                <a:latin typeface="Bookman Old Style"/>
                <a:ea typeface="Bookman Old Style"/>
                <a:cs typeface="Bookman Old Style"/>
                <a:sym typeface="Bookman Old Style"/>
              </a:rPr>
              <a:t>“I came away,” the merchant said,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“You can’t do business with the dead.</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“So I’ve come here to ply my trade.</a:t>
            </a:r>
            <a:br>
              <a:rPr b="1" i="0" lang="en-US" sz="2800" u="none">
                <a:solidFill>
                  <a:srgbClr val="FF0000"/>
                </a:solidFill>
                <a:latin typeface="Bookman Old Style"/>
                <a:ea typeface="Bookman Old Style"/>
                <a:cs typeface="Bookman Old Style"/>
                <a:sym typeface="Bookman Old Style"/>
              </a:rPr>
            </a:br>
            <a:r>
              <a:rPr b="1" i="0" lang="en-US" sz="2800" u="none">
                <a:solidFill>
                  <a:srgbClr val="FF0000"/>
                </a:solidFill>
                <a:latin typeface="Bookman Old Style"/>
                <a:ea typeface="Bookman Old Style"/>
                <a:cs typeface="Bookman Old Style"/>
                <a:sym typeface="Bookman Old Style"/>
              </a:rPr>
              <a:t>“You’ll find this to be a fine brocade…”</a:t>
            </a:r>
            <a:endParaRPr/>
          </a:p>
        </p:txBody>
      </p:sp>
      <p:sp>
        <p:nvSpPr>
          <p:cNvPr id="250" name="Google Shape;250;p41"/>
          <p:cNvSpPr txBox="1"/>
          <p:nvPr/>
        </p:nvSpPr>
        <p:spPr>
          <a:xfrm>
            <a:off x="228600" y="4419600"/>
            <a:ext cx="8610600" cy="7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400"/>
              <a:buFont typeface="Bookman Old Style"/>
              <a:buNone/>
            </a:pPr>
            <a:r>
              <a:rPr b="1" i="0" lang="en-US" sz="4400" u="none">
                <a:solidFill>
                  <a:srgbClr val="FF0000"/>
                </a:solidFill>
                <a:latin typeface="Bookman Old Style"/>
                <a:ea typeface="Bookman Old Style"/>
                <a:cs typeface="Bookman Old Style"/>
                <a:sym typeface="Bookman Old Style"/>
              </a:rPr>
              <a:t>And then he sneezed……….!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2000"/>
                                        <p:tgtEl>
                                          <p:spTgt spid="249">
                                            <p:txEl>
                                              <p:pRg end="0" st="0"/>
                                            </p:txEl>
                                          </p:spTgt>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500"/>
                                        <p:tgtEl>
                                          <p:spTgt spid="25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nvSpPr>
        <p:spPr>
          <a:xfrm>
            <a:off x="1600200" y="762000"/>
            <a:ext cx="5867400" cy="1006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6000"/>
              <a:buFont typeface="Bookman Old Style"/>
              <a:buNone/>
            </a:pPr>
            <a:r>
              <a:rPr b="1" i="0" lang="en-US" sz="6000" u="none">
                <a:solidFill>
                  <a:schemeClr val="lt1"/>
                </a:solidFill>
                <a:latin typeface="Bookman Old Style"/>
                <a:ea typeface="Bookman Old Style"/>
                <a:cs typeface="Bookman Old Style"/>
                <a:sym typeface="Bookman Old Style"/>
              </a:rPr>
              <a:t>The Mortality Rate</a:t>
            </a:r>
            <a:endParaRPr/>
          </a:p>
        </p:txBody>
      </p:sp>
      <p:sp>
        <p:nvSpPr>
          <p:cNvPr id="256" name="Google Shape;256;p42"/>
          <p:cNvSpPr txBox="1"/>
          <p:nvPr/>
        </p:nvSpPr>
        <p:spPr>
          <a:xfrm>
            <a:off x="2286000" y="2743200"/>
            <a:ext cx="4572000" cy="914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AF400"/>
              </a:buClr>
              <a:buSzPts val="5400"/>
              <a:buFont typeface="Bookman Old Style"/>
              <a:buNone/>
            </a:pPr>
            <a:r>
              <a:rPr b="1" i="0" lang="en-US" sz="5400" u="none">
                <a:solidFill>
                  <a:srgbClr val="FAF400"/>
                </a:solidFill>
                <a:latin typeface="Bookman Old Style"/>
                <a:ea typeface="Bookman Old Style"/>
                <a:cs typeface="Bookman Old Style"/>
                <a:sym typeface="Bookman Old Style"/>
              </a:rPr>
              <a:t>35% - 70%</a:t>
            </a:r>
            <a:endParaRPr/>
          </a:p>
        </p:txBody>
      </p:sp>
      <p:sp>
        <p:nvSpPr>
          <p:cNvPr id="257" name="Google Shape;257;p42"/>
          <p:cNvSpPr txBox="1"/>
          <p:nvPr/>
        </p:nvSpPr>
        <p:spPr>
          <a:xfrm>
            <a:off x="1600200" y="4495800"/>
            <a:ext cx="6248400" cy="1111250"/>
          </a:xfrm>
          <a:prstGeom prst="rect">
            <a:avLst/>
          </a:prstGeom>
          <a:noFill/>
          <a:ln cap="flat" cmpd="sng" w="12700">
            <a:solidFill>
              <a:srgbClr val="FF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6600"/>
              <a:buFont typeface="Bookman Old Style"/>
              <a:buNone/>
            </a:pPr>
            <a:r>
              <a:rPr b="1" i="0" lang="en-US" sz="6600" u="none">
                <a:solidFill>
                  <a:srgbClr val="FF0000"/>
                </a:solidFill>
                <a:latin typeface="Bookman Old Style"/>
                <a:ea typeface="Bookman Old Style"/>
                <a:cs typeface="Bookman Old Style"/>
                <a:sym typeface="Bookman Old Style"/>
              </a:rPr>
              <a:t>25,000,000 dead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2000"/>
                                        <p:tgtEl>
                                          <p:spTgt spid="256"/>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257"/>
                                        </p:tgtEl>
                                        <p:attrNameLst>
                                          <p:attrName>style.visibility</p:attrName>
                                        </p:attrNameLst>
                                      </p:cBhvr>
                                      <p:to>
                                        <p:strVal val="visible"/>
                                      </p:to>
                                    </p:set>
                                    <p:animEffect filter="fade" transition="in">
                                      <p:cBhvr>
                                        <p:cTn dur="615"/>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descr="Q1997-1" id="59" name="Google Shape;59;p16"/>
          <p:cNvPicPr preferRelativeResize="0"/>
          <p:nvPr/>
        </p:nvPicPr>
        <p:blipFill rotWithShape="1">
          <a:blip r:embed="rId3">
            <a:alphaModFix/>
          </a:blip>
          <a:srcRect b="0" l="0" r="0" t="0"/>
          <a:stretch/>
        </p:blipFill>
        <p:spPr>
          <a:xfrm>
            <a:off x="1676400" y="457200"/>
            <a:ext cx="5857875" cy="5867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nvSpPr>
        <p:spPr>
          <a:xfrm>
            <a:off x="228600" y="152400"/>
            <a:ext cx="8686800" cy="66738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00"/>
              </a:buClr>
              <a:buSzPts val="7200"/>
              <a:buFont typeface="Bookman Old Style"/>
              <a:buNone/>
            </a:pPr>
            <a:r>
              <a:rPr b="0" i="0" lang="en-US" sz="7200" u="none">
                <a:solidFill>
                  <a:srgbClr val="FFFF00"/>
                </a:solidFill>
                <a:latin typeface="Bookman Old Style"/>
                <a:ea typeface="Bookman Old Style"/>
                <a:cs typeface="Bookman Old Style"/>
                <a:sym typeface="Bookman Old Style"/>
              </a:rPr>
              <a:t>What were the</a:t>
            </a:r>
            <a:br>
              <a:rPr b="0" i="0" lang="en-US" sz="7200" u="none">
                <a:solidFill>
                  <a:srgbClr val="FFFF00"/>
                </a:solidFill>
                <a:latin typeface="Bookman Old Style"/>
                <a:ea typeface="Bookman Old Style"/>
                <a:cs typeface="Bookman Old Style"/>
                <a:sym typeface="Bookman Old Style"/>
              </a:rPr>
            </a:br>
            <a:r>
              <a:rPr b="0" i="0" lang="en-US" sz="7200" u="none">
                <a:solidFill>
                  <a:srgbClr val="FFFF00"/>
                </a:solidFill>
                <a:latin typeface="Bookman Old Style"/>
                <a:ea typeface="Bookman Old Style"/>
                <a:cs typeface="Bookman Old Style"/>
                <a:sym typeface="Bookman Old Style"/>
              </a:rPr>
              <a:t>political,</a:t>
            </a:r>
            <a:br>
              <a:rPr b="0" i="0" lang="en-US" sz="7200" u="none">
                <a:solidFill>
                  <a:srgbClr val="FFFF00"/>
                </a:solidFill>
                <a:latin typeface="Bookman Old Style"/>
                <a:ea typeface="Bookman Old Style"/>
                <a:cs typeface="Bookman Old Style"/>
                <a:sym typeface="Bookman Old Style"/>
              </a:rPr>
            </a:br>
            <a:r>
              <a:rPr b="0" i="0" lang="en-US" sz="7200" u="none">
                <a:solidFill>
                  <a:srgbClr val="FFFF00"/>
                </a:solidFill>
                <a:latin typeface="Bookman Old Style"/>
                <a:ea typeface="Bookman Old Style"/>
                <a:cs typeface="Bookman Old Style"/>
                <a:sym typeface="Bookman Old Style"/>
              </a:rPr>
              <a:t>economic,</a:t>
            </a:r>
            <a:br>
              <a:rPr b="0" i="0" lang="en-US" sz="7200" u="none">
                <a:solidFill>
                  <a:srgbClr val="FFFF00"/>
                </a:solidFill>
                <a:latin typeface="Bookman Old Style"/>
                <a:ea typeface="Bookman Old Style"/>
                <a:cs typeface="Bookman Old Style"/>
                <a:sym typeface="Bookman Old Style"/>
              </a:rPr>
            </a:br>
            <a:r>
              <a:rPr b="0" i="0" lang="en-US" sz="7200" u="none">
                <a:solidFill>
                  <a:srgbClr val="FFFF00"/>
                </a:solidFill>
                <a:latin typeface="Bookman Old Style"/>
                <a:ea typeface="Bookman Old Style"/>
                <a:cs typeface="Bookman Old Style"/>
                <a:sym typeface="Bookman Old Style"/>
              </a:rPr>
              <a:t>and social effects</a:t>
            </a:r>
            <a:br>
              <a:rPr b="0" i="0" lang="en-US" sz="7200" u="none">
                <a:solidFill>
                  <a:srgbClr val="FFFF00"/>
                </a:solidFill>
                <a:latin typeface="Bookman Old Style"/>
                <a:ea typeface="Bookman Old Style"/>
                <a:cs typeface="Bookman Old Style"/>
                <a:sym typeface="Bookman Old Style"/>
              </a:rPr>
            </a:br>
            <a:r>
              <a:rPr b="0" i="0" lang="en-US" sz="7200" u="none">
                <a:solidFill>
                  <a:srgbClr val="FFFF00"/>
                </a:solidFill>
                <a:latin typeface="Bookman Old Style"/>
                <a:ea typeface="Bookman Old Style"/>
                <a:cs typeface="Bookman Old Style"/>
                <a:sym typeface="Bookman Old Style"/>
              </a:rPr>
              <a:t>of the Black Death??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62"/>
                                        </p:tgtEl>
                                        <p:attrNameLst>
                                          <p:attrName>style.visibility</p:attrName>
                                        </p:attrNameLst>
                                      </p:cBhvr>
                                      <p:to>
                                        <p:strVal val="visible"/>
                                      </p:to>
                                    </p:set>
                                    <p:animEffect filter="fade" transition="in">
                                      <p:cBhvr>
                                        <p:cTn dur="2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nvSpPr>
        <p:spPr>
          <a:xfrm>
            <a:off x="0" y="558800"/>
            <a:ext cx="9144000" cy="6299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Comic Sans MS"/>
              <a:buNone/>
            </a:pPr>
            <a:r>
              <a:rPr b="0" i="0" lang="en-US" sz="2400" u="none">
                <a:solidFill>
                  <a:schemeClr val="lt1"/>
                </a:solidFill>
                <a:latin typeface="Comic Sans MS"/>
                <a:ea typeface="Comic Sans MS"/>
                <a:cs typeface="Comic Sans MS"/>
                <a:sym typeface="Comic Sans MS"/>
              </a:rPr>
              <a:t>"Neither physicians nor medicines were effective. Whether because these illnesses were previously unknown or because physicians had not previously studied them, there seemed to be no cure. There was such a fear that no one seemed to know what to do. When it took hold in a house it often happened that no one remained who had not died. And it was not just that men and women died, but even sentient animals died. Dogs, cats, chickens, oxen, donkeys sheep showed the same symptoms and died of the same disease. And almost none, or very few, who showed these symptoms, were cured. The symptoms were the following: a bubo in the groin, where the thigh meets the trunk; or a small swelling under the armpit; sudden fever; spitting blood and saliva (and no one who spit blood survived it). It was such a frightful thing that when it got into a house, as was said, no one remained. Frightened people abandoned the house and fled to another." </a:t>
            </a:r>
            <a:endParaRPr/>
          </a:p>
          <a:p>
            <a:pPr indent="0" lvl="0" marL="0" marR="0" rtl="0" algn="ctr">
              <a:lnSpc>
                <a:spcPct val="100000"/>
              </a:lnSpc>
              <a:spcBef>
                <a:spcPts val="0"/>
              </a:spcBef>
              <a:spcAft>
                <a:spcPts val="0"/>
              </a:spcAft>
              <a:buClr>
                <a:schemeClr val="lt1"/>
              </a:buClr>
              <a:buSzPts val="2400"/>
              <a:buFont typeface="Arial"/>
              <a:buNone/>
            </a:pPr>
            <a:r>
              <a:rPr b="0" i="0" lang="en-US" sz="2400" u="sng">
                <a:solidFill>
                  <a:schemeClr val="lt1"/>
                </a:solidFill>
                <a:latin typeface="Arial"/>
                <a:ea typeface="Arial"/>
                <a:cs typeface="Arial"/>
                <a:sym typeface="Arial"/>
                <a:hlinkClick r:id="rId3">
                  <a:extLst>
                    <a:ext uri="{A12FA001-AC4F-418D-AE19-62706E023703}">
                      <ahyp:hlinkClr val="tx"/>
                    </a:ext>
                  </a:extLst>
                </a:hlinkClick>
              </a:rPr>
              <a:t>-Marchione di Coppo Stefani</a:t>
            </a:r>
            <a:endParaRPr/>
          </a:p>
          <a:p>
            <a:pPr indent="0" lvl="0" marL="0" marR="0" rtl="0" algn="l">
              <a:lnSpc>
                <a:spcPct val="100000"/>
              </a:lnSpc>
              <a:spcBef>
                <a:spcPts val="0"/>
              </a:spcBef>
              <a:spcAft>
                <a:spcPts val="0"/>
              </a:spcAft>
              <a:buNone/>
            </a:pPr>
            <a:r>
              <a:t/>
            </a:r>
            <a:endParaRPr b="0" i="0" sz="2400" u="sng">
              <a:solidFill>
                <a:schemeClr val="lt1"/>
              </a:solidFill>
              <a:latin typeface="Arial"/>
              <a:ea typeface="Arial"/>
              <a:cs typeface="Arial"/>
              <a:sym typeface="Arial"/>
              <a:hlinkClick r:id="rId4">
                <a:extLst>
                  <a:ext uri="{A12FA001-AC4F-418D-AE19-62706E023703}">
                    <ahyp:hlinkClr val="tx"/>
                  </a:ext>
                </a:extLst>
              </a:hlinkCli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nvSpPr>
        <p:spPr>
          <a:xfrm>
            <a:off x="228600" y="1600200"/>
            <a:ext cx="8458200" cy="374332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Times"/>
              <a:buNone/>
            </a:pPr>
            <a:r>
              <a:rPr b="0" i="0" lang="en-US" sz="2400" u="none">
                <a:solidFill>
                  <a:schemeClr val="lt1"/>
                </a:solidFill>
                <a:latin typeface="Times"/>
                <a:ea typeface="Times"/>
                <a:cs typeface="Times"/>
                <a:sym typeface="Times"/>
              </a:rPr>
              <a:t>"Realizing what a deadly disaster had come to them the people quickly drove the Italians from their city. However, the disease remained, and soon death was every where. Fathers abandoned their sick sons. Lawyers refused to come and make out wills for the dying. Friars and nuns were left to care for the sick, and monasteries and convents were soon deserted, as they were stricken, too. Bodies were left in empty houses, and there was no one to give them a Christian burial."</a:t>
            </a:r>
            <a:r>
              <a:rPr b="0" i="0" lang="en-US" sz="2400" u="none">
                <a:solidFill>
                  <a:schemeClr val="lt1"/>
                </a:solidFill>
                <a:latin typeface="Arial"/>
                <a:ea typeface="Arial"/>
                <a:cs typeface="Arial"/>
                <a:sym typeface="Arial"/>
              </a:rPr>
              <a:t> </a:t>
            </a:r>
            <a:endParaRPr/>
          </a:p>
          <a:p>
            <a:pPr indent="0" lvl="0" marL="0" marR="0" rtl="0" algn="ctr">
              <a:lnSpc>
                <a:spcPct val="100000"/>
              </a:lnSpc>
              <a:spcBef>
                <a:spcPts val="0"/>
              </a:spcBef>
              <a:spcAft>
                <a:spcPts val="0"/>
              </a:spcAft>
              <a:buClr>
                <a:schemeClr val="dk1"/>
              </a:buClr>
              <a:buSzPts val="2400"/>
              <a:buFont typeface="Arial"/>
              <a:buNone/>
            </a:pPr>
            <a:r>
              <a:t/>
            </a:r>
            <a:endParaRPr b="0" i="0" sz="24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2400"/>
              <a:buFont typeface="Times"/>
              <a:buNone/>
            </a:pPr>
            <a:r>
              <a:rPr b="0" i="0" lang="en-US" sz="2400" u="none">
                <a:solidFill>
                  <a:schemeClr val="lt1"/>
                </a:solidFill>
                <a:latin typeface="Times"/>
                <a:ea typeface="Times"/>
                <a:cs typeface="Times"/>
                <a:sym typeface="Times"/>
              </a:rPr>
              <a:t>-Unknown</a:t>
            </a:r>
            <a:endParaRPr/>
          </a:p>
          <a:p>
            <a:pPr indent="0" lvl="0" marL="0" marR="0" rtl="0" algn="l">
              <a:lnSpc>
                <a:spcPct val="100000"/>
              </a:lnSpc>
              <a:spcBef>
                <a:spcPts val="0"/>
              </a:spcBef>
              <a:spcAft>
                <a:spcPts val="0"/>
              </a:spcAft>
              <a:buNone/>
            </a:pPr>
            <a:r>
              <a:t/>
            </a:r>
            <a:endParaRPr b="0" i="0" sz="2400" u="none">
              <a:solidFill>
                <a:schemeClr val="lt1"/>
              </a:solidFill>
              <a:latin typeface="Times"/>
              <a:ea typeface="Times"/>
              <a:cs typeface="Times"/>
              <a:sym typeface="Time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nvSpPr>
        <p:spPr>
          <a:xfrm>
            <a:off x="304800" y="914400"/>
            <a:ext cx="4038600" cy="5715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"The plight of the lower and most of the middle classes was even more pitiful to behold. Most of them remained in their houses, either through poverty or in hopes of safety, and fell sick by thousands. Since they received no care and attention, almost all of them died. Many ended their lives in the streets both at night and during the day; and many others who died in their houses were only known to be dead because the neighbors smelled their decaying bodies. Dead bodies filled every corner. Most of them were treated in the same manner by the survivors, who were more concerned to get rid of their rotting bodies than moved by charity towards the dead. With the aid of porters, if they could get them, they carried the bodies out of the houses and laid them at the door; where every morning quantities of the dead might be seen. They then were laid on biers or, as these were often lacking, on tables. </a:t>
            </a:r>
            <a:endParaRPr/>
          </a:p>
        </p:txBody>
      </p:sp>
      <p:pic>
        <p:nvPicPr>
          <p:cNvPr descr="plague2" id="278" name="Google Shape;278;p46"/>
          <p:cNvPicPr preferRelativeResize="0"/>
          <p:nvPr/>
        </p:nvPicPr>
        <p:blipFill rotWithShape="1">
          <a:blip r:embed="rId3">
            <a:alphaModFix/>
          </a:blip>
          <a:srcRect b="0" l="0" r="0" t="0"/>
          <a:stretch/>
        </p:blipFill>
        <p:spPr>
          <a:xfrm>
            <a:off x="4572000" y="304800"/>
            <a:ext cx="4267200" cy="2474912"/>
          </a:xfrm>
          <a:prstGeom prst="rect">
            <a:avLst/>
          </a:prstGeom>
          <a:noFill/>
          <a:ln>
            <a:noFill/>
          </a:ln>
        </p:spPr>
      </p:pic>
      <p:sp>
        <p:nvSpPr>
          <p:cNvPr id="279" name="Google Shape;279;p46"/>
          <p:cNvSpPr txBox="1"/>
          <p:nvPr/>
        </p:nvSpPr>
        <p:spPr>
          <a:xfrm>
            <a:off x="4572000" y="2895600"/>
            <a:ext cx="45720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AF400"/>
              </a:buClr>
              <a:buSzPts val="1200"/>
              <a:buFont typeface="Arial"/>
              <a:buNone/>
            </a:pPr>
            <a:r>
              <a:rPr b="0" i="0" lang="en-US" sz="1200" u="none">
                <a:solidFill>
                  <a:srgbClr val="FAF400"/>
                </a:solidFill>
                <a:latin typeface="Arial"/>
                <a:ea typeface="Arial"/>
                <a:cs typeface="Arial"/>
                <a:sym typeface="Arial"/>
              </a:rPr>
              <a:t>Citizens of Tournai bury plague victims. These are fortunate to have coffins. Most victims were interred in mass graves.</a:t>
            </a:r>
            <a:endParaRPr/>
          </a:p>
        </p:txBody>
      </p:sp>
      <p:sp>
        <p:nvSpPr>
          <p:cNvPr id="280" name="Google Shape;280;p46"/>
          <p:cNvSpPr txBox="1"/>
          <p:nvPr/>
        </p:nvSpPr>
        <p:spPr>
          <a:xfrm>
            <a:off x="838200" y="228600"/>
            <a:ext cx="2524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AF400"/>
              </a:buClr>
              <a:buSzPts val="3600"/>
              <a:buFont typeface="Oi"/>
              <a:buNone/>
            </a:pPr>
            <a:r>
              <a:t/>
            </a:r>
            <a:endParaRPr/>
          </a:p>
        </p:txBody>
      </p:sp>
      <p:sp>
        <p:nvSpPr>
          <p:cNvPr id="281" name="Google Shape;281;p46"/>
          <p:cNvSpPr txBox="1"/>
          <p:nvPr/>
        </p:nvSpPr>
        <p:spPr>
          <a:xfrm>
            <a:off x="4572000" y="3657600"/>
            <a:ext cx="4572000" cy="278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Such was the multitude of corpses brought to the churches every day and almost every hour that there was not enough consecrated ground to give them burial, especially since they wanted to bury each person in the family grave, according to the old custom. Although the cemeteries were full they were forced to dig huge trenches, where they buried the bodies by hundreds. Here they stowed them away like bales in the hold of a ship and covered them with a little earth, until the whole trench was full."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nvSpPr>
        <p:spPr>
          <a:xfrm>
            <a:off x="4988425" y="241375"/>
            <a:ext cx="3733800" cy="954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800"/>
              <a:buFont typeface="Century Schoolbook"/>
              <a:buNone/>
            </a:pPr>
            <a:r>
              <a:rPr b="0" i="0" lang="en-US" sz="2800" u="none">
                <a:solidFill>
                  <a:schemeClr val="lt1"/>
                </a:solidFill>
                <a:latin typeface="Century Schoolbook"/>
                <a:ea typeface="Century Schoolbook"/>
                <a:cs typeface="Century Schoolbook"/>
                <a:sym typeface="Century Schoolbook"/>
              </a:rPr>
              <a:t>"Brother abandoned brother"</a:t>
            </a:r>
            <a:endParaRPr/>
          </a:p>
        </p:txBody>
      </p:sp>
      <p:sp>
        <p:nvSpPr>
          <p:cNvPr id="287" name="Google Shape;287;p47"/>
          <p:cNvSpPr txBox="1"/>
          <p:nvPr/>
        </p:nvSpPr>
        <p:spPr>
          <a:xfrm>
            <a:off x="304800" y="1371600"/>
            <a:ext cx="8610600" cy="47498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FAF400"/>
              </a:buClr>
              <a:buSzPts val="1700"/>
              <a:buFont typeface="Comic Sans MS"/>
              <a:buNone/>
            </a:pPr>
            <a:r>
              <a:rPr b="1" i="0" lang="en-US" sz="1700" u="none">
                <a:solidFill>
                  <a:srgbClr val="FAF400"/>
                </a:solidFill>
                <a:latin typeface="Comic Sans MS"/>
                <a:ea typeface="Comic Sans MS"/>
                <a:cs typeface="Comic Sans MS"/>
                <a:sym typeface="Comic Sans MS"/>
              </a:rPr>
              <a:t>"One citizen avoided another, hardly any neighbor troubled about others, relatives never or hardly ever visited each other. Moreover, such terror was struck into the hearts of men and women by this calamity, that brother abandoned brother, and the uncle his nephew, and the sister her brother, and very often the wife her husband. What is even worse and nearly incredible is that fathers and mothers refused to see and tend their children, as if they had not been theirs. </a:t>
            </a:r>
            <a:endParaRPr/>
          </a:p>
          <a:p>
            <a:pPr indent="0" lvl="0" marL="0" marR="0" rtl="0" algn="just">
              <a:lnSpc>
                <a:spcPct val="100000"/>
              </a:lnSpc>
              <a:spcBef>
                <a:spcPts val="0"/>
              </a:spcBef>
              <a:spcAft>
                <a:spcPts val="0"/>
              </a:spcAft>
              <a:buClr>
                <a:srgbClr val="FAF400"/>
              </a:buClr>
              <a:buSzPts val="1700"/>
              <a:buFont typeface="Comic Sans MS"/>
              <a:buNone/>
            </a:pPr>
            <a:r>
              <a:rPr b="1" i="0" lang="en-US" sz="1700" u="none">
                <a:solidFill>
                  <a:srgbClr val="FAF400"/>
                </a:solidFill>
                <a:latin typeface="Comic Sans MS"/>
                <a:ea typeface="Comic Sans MS"/>
                <a:cs typeface="Comic Sans MS"/>
                <a:sym typeface="Comic Sans MS"/>
              </a:rPr>
              <a:t>Thus, a multitude of sick men and women were left without any care, except from the charity of friends (but these were few), or the greed, of servants, though not many of these could be had even for high wages, Moreover, most of them were coarse-minded men and women, who did little more than bring the sick what they asked for or watch over them when they were dying. And very often these servants lost their lives and their earnings. Since the sick were thus abandoned by neighbors, relatives and friends, while servants were scarce, a habit sprang up which had never been heard of before. Beautiful and noble women, when they fell sick, did not scruple to take a young or old man-servant, whoever he might be, and with no sort of shame, expose every part of their bodies to these men as if they had been women, for they were compelled by the necessity of their sickness to do so. This, perhaps, was a cause of looser morals in those women who survived."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FC71A" id="292" name="Google Shape;292;p48"/>
          <p:cNvPicPr preferRelativeResize="0"/>
          <p:nvPr/>
        </p:nvPicPr>
        <p:blipFill rotWithShape="1">
          <a:blip r:embed="rId3">
            <a:alphaModFix/>
          </a:blip>
          <a:srcRect b="0" l="0" r="0" t="0"/>
          <a:stretch/>
        </p:blipFill>
        <p:spPr>
          <a:xfrm>
            <a:off x="1447800" y="0"/>
            <a:ext cx="6708775"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nvSpPr>
        <p:spPr>
          <a:xfrm>
            <a:off x="381000" y="381000"/>
            <a:ext cx="8458200" cy="543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Effects of the Black Plague</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Depopulation – 25 Million</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Shortage of Labor</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Redistribution of Wealth</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Persecution – Minority – Jews</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Social Breakdown – Panic, Fear, Abandon, Flee</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Question authority of the Church and Religion</a:t>
            </a:r>
            <a:endParaRPr/>
          </a:p>
          <a:p>
            <a:pPr indent="0" lvl="0" marL="0" marR="0" rtl="0" algn="l">
              <a:lnSpc>
                <a:spcPct val="100000"/>
              </a:lnSpc>
              <a:spcBef>
                <a:spcPts val="1400"/>
              </a:spcBef>
              <a:spcAft>
                <a:spcPts val="0"/>
              </a:spcAft>
              <a:buClr>
                <a:schemeClr val="lt1"/>
              </a:buClr>
              <a:buSzPts val="2800"/>
              <a:buFont typeface="Arial"/>
              <a:buNone/>
            </a:pPr>
            <a:r>
              <a:rPr b="1" i="0" lang="en-US" sz="2800" u="none">
                <a:solidFill>
                  <a:schemeClr val="lt1"/>
                </a:solidFill>
                <a:latin typeface="Arial"/>
                <a:ea typeface="Arial"/>
                <a:cs typeface="Arial"/>
                <a:sym typeface="Arial"/>
              </a:rPr>
              <a:t>Renaissance, Scientific Revolution, Protestant Reformation, Age of Exploration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nvSpPr>
        <p:spPr>
          <a:xfrm>
            <a:off x="477175" y="1644075"/>
            <a:ext cx="8325600" cy="526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Libre Franklin"/>
              <a:buNone/>
            </a:pPr>
            <a:r>
              <a:rPr b="0" i="0" lang="en-US" sz="3000" u="none">
                <a:solidFill>
                  <a:schemeClr val="lt1"/>
                </a:solidFill>
                <a:latin typeface="Libre Franklin"/>
                <a:ea typeface="Libre Franklin"/>
                <a:cs typeface="Libre Franklin"/>
                <a:sym typeface="Libre Franklin"/>
              </a:rPr>
              <a:t>A modern epidemic: AIDS. Today, huge numbers of people are infected with HIV virus and face certain death from AIDS. </a:t>
            </a:r>
            <a:endParaRPr b="0" i="0" sz="3000" u="none">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3200"/>
              <a:buFont typeface="Libre Franklin"/>
              <a:buNone/>
            </a:pPr>
            <a:r>
              <a:t/>
            </a:r>
            <a:endParaRPr sz="2900">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3200"/>
              <a:buFont typeface="Libre Franklin"/>
              <a:buNone/>
            </a:pPr>
            <a:r>
              <a:rPr lang="en-US" sz="2900">
                <a:solidFill>
                  <a:schemeClr val="lt1"/>
                </a:solidFill>
                <a:latin typeface="Libre Franklin"/>
                <a:ea typeface="Libre Franklin"/>
                <a:cs typeface="Libre Franklin"/>
                <a:sym typeface="Libre Franklin"/>
              </a:rPr>
              <a:t>-</a:t>
            </a:r>
            <a:r>
              <a:rPr b="0" i="0" lang="en-US" sz="2900" u="none">
                <a:solidFill>
                  <a:schemeClr val="lt1"/>
                </a:solidFill>
                <a:latin typeface="Libre Franklin"/>
                <a:ea typeface="Libre Franklin"/>
                <a:cs typeface="Libre Franklin"/>
                <a:sym typeface="Libre Franklin"/>
              </a:rPr>
              <a:t>Compare and contrast conditions in these countries to conditions in medieval Europe. </a:t>
            </a:r>
            <a:endParaRPr b="0" i="0" sz="2900" u="none">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3200"/>
              <a:buFont typeface="Libre Franklin"/>
              <a:buNone/>
            </a:pPr>
            <a:r>
              <a:t/>
            </a:r>
            <a:endParaRPr sz="2900">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3200"/>
              <a:buFont typeface="Libre Franklin"/>
              <a:buNone/>
            </a:pPr>
            <a:r>
              <a:rPr b="0" i="0" lang="en-US" sz="2900" u="none">
                <a:solidFill>
                  <a:schemeClr val="lt1"/>
                </a:solidFill>
                <a:latin typeface="Libre Franklin"/>
                <a:ea typeface="Libre Franklin"/>
                <a:cs typeface="Libre Franklin"/>
                <a:sym typeface="Libre Franklin"/>
              </a:rPr>
              <a:t>-What parallels can be drawn between plague-stricken medieval villages and modern villages in central Africa, which have been devastated by the HIV virus? </a:t>
            </a:r>
            <a:endParaRPr sz="1100"/>
          </a:p>
          <a:p>
            <a:pPr indent="0" lvl="0" marL="0" marR="0" rtl="0" algn="l">
              <a:lnSpc>
                <a:spcPct val="100000"/>
              </a:lnSpc>
              <a:spcBef>
                <a:spcPts val="0"/>
              </a:spcBef>
              <a:spcAft>
                <a:spcPts val="0"/>
              </a:spcAft>
              <a:buClr>
                <a:schemeClr val="lt1"/>
              </a:buClr>
              <a:buSzPts val="3200"/>
              <a:buFont typeface="Libre Franklin"/>
              <a:buNone/>
            </a:pPr>
            <a:r>
              <a:t/>
            </a:r>
            <a:endParaRPr/>
          </a:p>
        </p:txBody>
      </p:sp>
      <p:sp>
        <p:nvSpPr>
          <p:cNvPr id="303" name="Google Shape;303;p50"/>
          <p:cNvSpPr/>
          <p:nvPr/>
        </p:nvSpPr>
        <p:spPr>
          <a:xfrm>
            <a:off x="805875" y="644200"/>
            <a:ext cx="7391395" cy="914399"/>
          </a:xfrm>
          <a:prstGeom prst="rect">
            <a:avLst/>
          </a:prstGeom>
        </p:spPr>
        <p:txBody>
          <a:bodyPr>
            <a:prstTxWarp prst="textPlain"/>
          </a:bodyPr>
          <a:lstStyle/>
          <a:p>
            <a:pPr lvl="0" algn="l"/>
            <a:r>
              <a:rPr b="0" i="0">
                <a:ln cap="flat" cmpd="sng" w="15875">
                  <a:solidFill>
                    <a:schemeClr val="lt1"/>
                  </a:solidFill>
                  <a:prstDash val="solid"/>
                  <a:miter lim="800000"/>
                  <a:headEnd len="sm" w="sm" type="none"/>
                  <a:tailEnd len="sm" w="sm" type="none"/>
                </a:ln>
                <a:solidFill>
                  <a:srgbClr val="FF0000"/>
                </a:solidFill>
                <a:latin typeface="Times New Roman"/>
              </a:rPr>
              <a:t>Discussion Question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p:nvPr/>
        </p:nvSpPr>
        <p:spPr>
          <a:xfrm>
            <a:off x="762000" y="381000"/>
            <a:ext cx="7391400" cy="914400"/>
          </a:xfrm>
          <a:prstGeom prst="rect">
            <a:avLst/>
          </a:prstGeom>
        </p:spPr>
        <p:txBody>
          <a:bodyPr>
            <a:prstTxWarp prst="textPlain"/>
          </a:bodyPr>
          <a:lstStyle/>
          <a:p>
            <a:pPr lvl="0" algn="l"/>
            <a:r>
              <a:rPr b="0" i="0">
                <a:ln cap="flat" cmpd="sng" w="15875">
                  <a:solidFill>
                    <a:schemeClr val="lt1"/>
                  </a:solidFill>
                  <a:prstDash val="solid"/>
                  <a:miter lim="800000"/>
                  <a:headEnd len="sm" w="sm" type="none"/>
                  <a:tailEnd len="sm" w="sm" type="none"/>
                </a:ln>
                <a:solidFill>
                  <a:srgbClr val="FF0000"/>
                </a:solidFill>
                <a:latin typeface="Times New Roman"/>
              </a:rPr>
              <a:t>Discussion Question </a:t>
            </a:r>
          </a:p>
        </p:txBody>
      </p:sp>
      <p:sp>
        <p:nvSpPr>
          <p:cNvPr id="309" name="Google Shape;309;p51"/>
          <p:cNvSpPr txBox="1"/>
          <p:nvPr/>
        </p:nvSpPr>
        <p:spPr>
          <a:xfrm>
            <a:off x="533400" y="1676400"/>
            <a:ext cx="80010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Libre Franklin"/>
              <a:buNone/>
            </a:pPr>
            <a:r>
              <a:rPr b="0" i="0" lang="en-US" sz="2400" u="none">
                <a:solidFill>
                  <a:schemeClr val="lt1"/>
                </a:solidFill>
                <a:latin typeface="Libre Franklin"/>
                <a:ea typeface="Libre Franklin"/>
                <a:cs typeface="Libre Franklin"/>
                <a:sym typeface="Libre Franklin"/>
              </a:rPr>
              <a:t>Population and the environment: Most environmental scientists agree that the continued growth of human population on Earth is not environmentally sustainable. </a:t>
            </a:r>
            <a:endParaRPr b="0" i="0" sz="2400" u="none">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2800"/>
              <a:buFont typeface="Libre Franklin"/>
              <a:buNone/>
            </a:pPr>
            <a:r>
              <a:t/>
            </a:r>
            <a:endParaRPr sz="2400">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2800"/>
              <a:buFont typeface="Libre Franklin"/>
              <a:buNone/>
            </a:pPr>
            <a:r>
              <a:rPr b="0" i="0" lang="en-US" sz="2400" u="none">
                <a:solidFill>
                  <a:schemeClr val="lt1"/>
                </a:solidFill>
                <a:latin typeface="Libre Franklin"/>
                <a:ea typeface="Libre Franklin"/>
                <a:cs typeface="Libre Franklin"/>
                <a:sym typeface="Libre Franklin"/>
              </a:rPr>
              <a:t>Do you think our planet would be able to heal its environmental wounds faster with fewer humans living on it?</a:t>
            </a:r>
            <a:endParaRPr b="0" i="0" sz="2400" u="none">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2800"/>
              <a:buFont typeface="Libre Franklin"/>
              <a:buNone/>
            </a:pPr>
            <a:r>
              <a:t/>
            </a:r>
            <a:endParaRPr sz="2400">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2800"/>
              <a:buFont typeface="Libre Franklin"/>
              <a:buNone/>
            </a:pPr>
            <a:r>
              <a:rPr b="0" i="0" lang="en-US" sz="2400" u="none">
                <a:solidFill>
                  <a:schemeClr val="lt1"/>
                </a:solidFill>
                <a:latin typeface="Libre Franklin"/>
                <a:ea typeface="Libre Franklin"/>
                <a:cs typeface="Libre Franklin"/>
                <a:sym typeface="Libre Franklin"/>
              </a:rPr>
              <a:t>Are epidemics of infectious disease nature's way of regulating population?</a:t>
            </a:r>
            <a:endParaRPr b="0" i="0" sz="2400" u="none">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2800"/>
              <a:buFont typeface="Libre Franklin"/>
              <a:buNone/>
            </a:pPr>
            <a:r>
              <a:t/>
            </a:r>
            <a:endParaRPr sz="2400">
              <a:solidFill>
                <a:schemeClr val="lt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chemeClr val="lt1"/>
              </a:buClr>
              <a:buSzPts val="2800"/>
              <a:buFont typeface="Libre Franklin"/>
              <a:buNone/>
            </a:pPr>
            <a:r>
              <a:rPr b="0" i="0" lang="en-US" sz="2400" u="none">
                <a:solidFill>
                  <a:schemeClr val="lt1"/>
                </a:solidFill>
                <a:latin typeface="Libre Franklin"/>
                <a:ea typeface="Libre Franklin"/>
                <a:cs typeface="Libre Franklin"/>
                <a:sym typeface="Libre Franklin"/>
              </a:rPr>
              <a:t>Can you think of more humane solutions to the problem of global overpopulation?</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p:nvPr/>
        </p:nvSpPr>
        <p:spPr>
          <a:xfrm>
            <a:off x="762000" y="381000"/>
            <a:ext cx="7391400" cy="914400"/>
          </a:xfrm>
          <a:prstGeom prst="rect">
            <a:avLst/>
          </a:prstGeom>
        </p:spPr>
        <p:txBody>
          <a:bodyPr>
            <a:prstTxWarp prst="textPlain"/>
          </a:bodyPr>
          <a:lstStyle/>
          <a:p>
            <a:pPr lvl="0" algn="l"/>
            <a:r>
              <a:rPr b="0" i="0">
                <a:ln cap="flat" cmpd="sng" w="15875">
                  <a:solidFill>
                    <a:schemeClr val="lt1"/>
                  </a:solidFill>
                  <a:prstDash val="solid"/>
                  <a:miter lim="800000"/>
                  <a:headEnd len="sm" w="sm" type="none"/>
                  <a:tailEnd len="sm" w="sm" type="none"/>
                </a:ln>
                <a:solidFill>
                  <a:srgbClr val="FF0000"/>
                </a:solidFill>
                <a:latin typeface="Times New Roman"/>
              </a:rPr>
              <a:t>Discussion Question </a:t>
            </a:r>
          </a:p>
        </p:txBody>
      </p:sp>
      <p:sp>
        <p:nvSpPr>
          <p:cNvPr id="315" name="Google Shape;315;p52"/>
          <p:cNvSpPr txBox="1"/>
          <p:nvPr/>
        </p:nvSpPr>
        <p:spPr>
          <a:xfrm>
            <a:off x="228600" y="1905000"/>
            <a:ext cx="8610600" cy="403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Libre Franklin"/>
              <a:buNone/>
            </a:pPr>
            <a:r>
              <a:rPr b="0" i="0" lang="en-US" sz="3200" u="none">
                <a:solidFill>
                  <a:schemeClr val="lt1"/>
                </a:solidFill>
                <a:latin typeface="Libre Franklin"/>
                <a:ea typeface="Libre Franklin"/>
                <a:cs typeface="Libre Franklin"/>
                <a:sym typeface="Libre Franklin"/>
              </a:rPr>
              <a:t>Radical Depopulation: .</a:t>
            </a:r>
            <a:endParaRPr/>
          </a:p>
          <a:p>
            <a:pPr indent="0" lvl="0" marL="0" marR="0" rtl="0" algn="l">
              <a:lnSpc>
                <a:spcPct val="100000"/>
              </a:lnSpc>
              <a:spcBef>
                <a:spcPts val="0"/>
              </a:spcBef>
              <a:spcAft>
                <a:spcPts val="0"/>
              </a:spcAft>
              <a:buClr>
                <a:schemeClr val="lt1"/>
              </a:buClr>
              <a:buSzPts val="3200"/>
              <a:buFont typeface="Libre Franklin"/>
              <a:buNone/>
            </a:pPr>
            <a:r>
              <a:rPr b="0" i="0" lang="en-US" sz="3200" u="none">
                <a:solidFill>
                  <a:schemeClr val="lt1"/>
                </a:solidFill>
                <a:latin typeface="Libre Franklin"/>
                <a:ea typeface="Libre Franklin"/>
                <a:cs typeface="Libre Franklin"/>
                <a:sym typeface="Libre Franklin"/>
              </a:rPr>
              <a:t>How would the United States be changed today if it experienced the death of 1/2 to 2/3 of its population? </a:t>
            </a:r>
            <a:endParaRPr/>
          </a:p>
          <a:p>
            <a:pPr indent="0" lvl="0" marL="0" marR="0" rtl="0" algn="l">
              <a:lnSpc>
                <a:spcPct val="100000"/>
              </a:lnSpc>
              <a:spcBef>
                <a:spcPts val="0"/>
              </a:spcBef>
              <a:spcAft>
                <a:spcPts val="0"/>
              </a:spcAft>
              <a:buClr>
                <a:schemeClr val="lt1"/>
              </a:buClr>
              <a:buSzPts val="3200"/>
              <a:buFont typeface="Libre Franklin"/>
              <a:buNone/>
            </a:pPr>
            <a:r>
              <a:rPr b="0" i="0" lang="en-US" sz="3200" u="none">
                <a:solidFill>
                  <a:schemeClr val="lt1"/>
                </a:solidFill>
                <a:latin typeface="Libre Franklin"/>
                <a:ea typeface="Libre Franklin"/>
                <a:cs typeface="Libre Franklin"/>
                <a:sym typeface="Libre Franklin"/>
              </a:rPr>
              <a:t>Would there be a redistribution of wealth, as took place in late medieval times?</a:t>
            </a:r>
            <a:endParaRPr/>
          </a:p>
          <a:p>
            <a:pPr indent="0" lvl="0" marL="0" marR="0" rtl="0" algn="l">
              <a:lnSpc>
                <a:spcPct val="100000"/>
              </a:lnSpc>
              <a:spcBef>
                <a:spcPts val="0"/>
              </a:spcBef>
              <a:spcAft>
                <a:spcPts val="0"/>
              </a:spcAft>
              <a:buClr>
                <a:schemeClr val="lt1"/>
              </a:buClr>
              <a:buSzPts val="3200"/>
              <a:buFont typeface="Libre Franklin"/>
              <a:buNone/>
            </a:pPr>
            <a:r>
              <a:rPr b="0" i="0" lang="en-US" sz="3200" u="none">
                <a:solidFill>
                  <a:schemeClr val="lt1"/>
                </a:solidFill>
                <a:latin typeface="Libre Franklin"/>
                <a:ea typeface="Libre Franklin"/>
                <a:cs typeface="Libre Franklin"/>
                <a:sym typeface="Libre Franklin"/>
              </a:rPr>
              <a:t>W</a:t>
            </a:r>
            <a:r>
              <a:rPr lang="en-US" sz="3200">
                <a:solidFill>
                  <a:schemeClr val="lt1"/>
                </a:solidFill>
                <a:latin typeface="Libre Franklin"/>
                <a:ea typeface="Libre Franklin"/>
                <a:cs typeface="Libre Franklin"/>
                <a:sym typeface="Libre Franklin"/>
              </a:rPr>
              <a:t>hat role would </a:t>
            </a:r>
            <a:r>
              <a:rPr b="0" i="0" lang="en-US" sz="3200" u="none">
                <a:solidFill>
                  <a:schemeClr val="lt1"/>
                </a:solidFill>
                <a:latin typeface="Libre Franklin"/>
                <a:ea typeface="Libre Franklin"/>
                <a:cs typeface="Libre Franklin"/>
                <a:sym typeface="Libre Franklin"/>
              </a:rPr>
              <a:t>religion play in modern times </a:t>
            </a:r>
            <a:r>
              <a:rPr lang="en-US" sz="3200">
                <a:solidFill>
                  <a:schemeClr val="lt1"/>
                </a:solidFill>
                <a:latin typeface="Libre Franklin"/>
                <a:ea typeface="Libre Franklin"/>
                <a:cs typeface="Libre Franklin"/>
                <a:sym typeface="Libre Franklin"/>
              </a:rPr>
              <a:t>if a radical depopulation took place?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q2246" id="64" name="Google Shape;64;p17"/>
          <p:cNvPicPr preferRelativeResize="0"/>
          <p:nvPr/>
        </p:nvPicPr>
        <p:blipFill rotWithShape="1">
          <a:blip r:embed="rId3">
            <a:alphaModFix/>
          </a:blip>
          <a:srcRect b="0" l="0" r="0" t="0"/>
          <a:stretch/>
        </p:blipFill>
        <p:spPr>
          <a:xfrm>
            <a:off x="367150" y="749363"/>
            <a:ext cx="6271475" cy="5125325"/>
          </a:xfrm>
          <a:prstGeom prst="rect">
            <a:avLst/>
          </a:prstGeom>
          <a:noFill/>
          <a:ln>
            <a:noFill/>
          </a:ln>
        </p:spPr>
      </p:pic>
      <p:sp>
        <p:nvSpPr>
          <p:cNvPr id="65" name="Google Shape;65;p17"/>
          <p:cNvSpPr txBox="1"/>
          <p:nvPr/>
        </p:nvSpPr>
        <p:spPr>
          <a:xfrm>
            <a:off x="6814125" y="1280275"/>
            <a:ext cx="21348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How could the European governments </a:t>
            </a:r>
            <a:r>
              <a:rPr lang="en-US" sz="2500">
                <a:solidFill>
                  <a:schemeClr val="lt1"/>
                </a:solidFill>
              </a:rPr>
              <a:t> have contained the Black plague?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flea" id="70" name="Google Shape;70;p18"/>
          <p:cNvPicPr preferRelativeResize="0"/>
          <p:nvPr/>
        </p:nvPicPr>
        <p:blipFill rotWithShape="1">
          <a:blip r:embed="rId3">
            <a:alphaModFix/>
          </a:blip>
          <a:srcRect b="0" l="0" r="0" t="0"/>
          <a:stretch/>
        </p:blipFill>
        <p:spPr>
          <a:xfrm>
            <a:off x="4953000" y="2063750"/>
            <a:ext cx="3505200" cy="1898650"/>
          </a:xfrm>
          <a:prstGeom prst="rect">
            <a:avLst/>
          </a:prstGeom>
          <a:noFill/>
          <a:ln cap="flat" cmpd="sng" w="9525">
            <a:solidFill>
              <a:srgbClr val="FF3300"/>
            </a:solidFill>
            <a:prstDash val="solid"/>
            <a:miter lim="800000"/>
            <a:headEnd len="sm" w="sm" type="none"/>
            <a:tailEnd len="sm" w="sm" type="none"/>
          </a:ln>
        </p:spPr>
      </p:pic>
      <p:sp>
        <p:nvSpPr>
          <p:cNvPr id="71" name="Google Shape;71;p18"/>
          <p:cNvSpPr txBox="1"/>
          <p:nvPr/>
        </p:nvSpPr>
        <p:spPr>
          <a:xfrm>
            <a:off x="1905000" y="381000"/>
            <a:ext cx="51054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The Culprits</a:t>
            </a:r>
            <a:endParaRPr/>
          </a:p>
        </p:txBody>
      </p:sp>
      <p:pic>
        <p:nvPicPr>
          <p:cNvPr descr="yersinia_pestis" id="72" name="Google Shape;72;p18"/>
          <p:cNvPicPr preferRelativeResize="0"/>
          <p:nvPr/>
        </p:nvPicPr>
        <p:blipFill rotWithShape="1">
          <a:blip r:embed="rId4">
            <a:alphaModFix/>
          </a:blip>
          <a:srcRect b="17999" l="6798" r="5200" t="16000"/>
          <a:stretch/>
        </p:blipFill>
        <p:spPr>
          <a:xfrm>
            <a:off x="1295400" y="1524000"/>
            <a:ext cx="2667000" cy="1600200"/>
          </a:xfrm>
          <a:prstGeom prst="rect">
            <a:avLst/>
          </a:prstGeom>
          <a:noFill/>
          <a:ln cap="flat" cmpd="sng" w="9525">
            <a:solidFill>
              <a:srgbClr val="FF3300"/>
            </a:solidFill>
            <a:prstDash val="solid"/>
            <a:miter lim="800000"/>
            <a:headEnd len="sm" w="sm" type="none"/>
            <a:tailEnd len="sm" w="sm" type="none"/>
          </a:ln>
        </p:spPr>
      </p:pic>
      <p:pic>
        <p:nvPicPr>
          <p:cNvPr descr="Black rat" id="73" name="Google Shape;73;p18"/>
          <p:cNvPicPr preferRelativeResize="0"/>
          <p:nvPr/>
        </p:nvPicPr>
        <p:blipFill rotWithShape="1">
          <a:blip r:embed="rId5">
            <a:alphaModFix/>
          </a:blip>
          <a:srcRect b="0" l="0" r="0" t="0"/>
          <a:stretch/>
        </p:blipFill>
        <p:spPr>
          <a:xfrm>
            <a:off x="1905000" y="4343400"/>
            <a:ext cx="3200400" cy="1920875"/>
          </a:xfrm>
          <a:prstGeom prst="rect">
            <a:avLst/>
          </a:prstGeom>
          <a:noFill/>
          <a:ln cap="flat" cmpd="sng" w="9525">
            <a:solidFill>
              <a:srgbClr val="FF3300"/>
            </a:solidFill>
            <a:prstDash val="solid"/>
            <a:miter lim="800000"/>
            <a:headEnd len="sm" w="sm" type="none"/>
            <a:tailEnd len="sm" w="sm" type="none"/>
          </a:ln>
        </p:spPr>
      </p:pic>
      <p:cxnSp>
        <p:nvCxnSpPr>
          <p:cNvPr id="74" name="Google Shape;74;p18"/>
          <p:cNvCxnSpPr/>
          <p:nvPr/>
        </p:nvCxnSpPr>
        <p:spPr>
          <a:xfrm>
            <a:off x="4114800" y="2209800"/>
            <a:ext cx="609600" cy="457200"/>
          </a:xfrm>
          <a:prstGeom prst="straightConnector1">
            <a:avLst/>
          </a:prstGeom>
          <a:noFill/>
          <a:ln cap="flat" cmpd="sng" w="38100">
            <a:solidFill>
              <a:srgbClr val="FF3300"/>
            </a:solidFill>
            <a:prstDash val="solid"/>
            <a:miter lim="800000"/>
            <a:headEnd len="med" w="med" type="none"/>
            <a:tailEnd len="med" w="med" type="triangle"/>
          </a:ln>
        </p:spPr>
      </p:cxnSp>
      <p:cxnSp>
        <p:nvCxnSpPr>
          <p:cNvPr id="75" name="Google Shape;75;p18"/>
          <p:cNvCxnSpPr/>
          <p:nvPr/>
        </p:nvCxnSpPr>
        <p:spPr>
          <a:xfrm flipH="1">
            <a:off x="5334000" y="4114800"/>
            <a:ext cx="1524000" cy="1295400"/>
          </a:xfrm>
          <a:prstGeom prst="straightConnector1">
            <a:avLst/>
          </a:prstGeom>
          <a:noFill/>
          <a:ln cap="flat" cmpd="sng" w="28575">
            <a:solidFill>
              <a:srgbClr val="FF3300"/>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3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ppt_w</p:attrName>
                                        </p:attrNameLst>
                                      </p:cBhvr>
                                      <p:tavLst>
                                        <p:tav fmla="" tm="0">
                                          <p:val>
                                            <p:strVal val="0"/>
                                          </p:val>
                                        </p:tav>
                                        <p:tav fmla="" tm="100000">
                                          <p:val>
                                            <p:strVal val="#ppt_w"/>
                                          </p:val>
                                        </p:tav>
                                      </p:tavLst>
                                    </p:anim>
                                    <p:anim calcmode="lin" valueType="num">
                                      <p:cBhvr additive="base">
                                        <p:cTn dur="1000"/>
                                        <p:tgtEl>
                                          <p:spTgt spid="7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000"/>
                                        <p:tgtEl>
                                          <p:spTgt spid="75"/>
                                        </p:tgtEl>
                                      </p:cBhvr>
                                    </p:animEffect>
                                  </p:childTnLst>
                                </p:cTn>
                              </p:par>
                            </p:childTnLst>
                          </p:cTn>
                        </p:par>
                        <p:par>
                          <p:cTn fill="hold">
                            <p:stCondLst>
                              <p:cond delay="5000"/>
                            </p:stCondLst>
                            <p:childTnLst>
                              <p:par>
                                <p:cTn fill="hold" nodeType="afterEffect" presetClass="entr" presetID="10" presetSubtype="0">
                                  <p:stCondLst>
                                    <p:cond delay="1000"/>
                                  </p:stCondLst>
                                  <p:childTnLst>
                                    <p:set>
                                      <p:cBhvr>
                                        <p:cTn dur="1" fill="hold">
                                          <p:stCondLst>
                                            <p:cond delay="0"/>
                                          </p:stCondLst>
                                        </p:cTn>
                                        <p:tgtEl>
                                          <p:spTgt spid="73"/>
                                        </p:tgtEl>
                                        <p:attrNameLst>
                                          <p:attrName>style.visibility</p:attrName>
                                        </p:attrNameLst>
                                      </p:cBhvr>
                                      <p:to>
                                        <p:strVal val="visible"/>
                                      </p:to>
                                    </p:set>
                                    <p:animEffect filter="fade" transition="in">
                                      <p:cBhvr>
                                        <p:cTn dur="123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9"/>
          <p:cNvSpPr txBox="1"/>
          <p:nvPr/>
        </p:nvSpPr>
        <p:spPr>
          <a:xfrm>
            <a:off x="152400" y="606425"/>
            <a:ext cx="8686800" cy="557212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Book Antiqua"/>
              <a:buNone/>
            </a:pPr>
            <a:r>
              <a:rPr b="1" i="0" lang="en-US" sz="2000" u="none">
                <a:solidFill>
                  <a:srgbClr val="FF0000"/>
                </a:solidFill>
                <a:latin typeface="Book Antiqua"/>
                <a:ea typeface="Book Antiqua"/>
                <a:cs typeface="Book Antiqua"/>
                <a:sym typeface="Book Antiqua"/>
              </a:rPr>
              <a:t>The Signs of Impending Death </a:t>
            </a:r>
            <a:endParaRPr/>
          </a:p>
          <a:p>
            <a:pPr indent="0" lvl="0" marL="0" marR="0" rtl="0" algn="l">
              <a:lnSpc>
                <a:spcPct val="100000"/>
              </a:lnSpc>
              <a:spcBef>
                <a:spcPts val="0"/>
              </a:spcBef>
              <a:spcAft>
                <a:spcPts val="0"/>
              </a:spcAft>
              <a:buClr>
                <a:schemeClr val="dk1"/>
              </a:buClr>
              <a:buSzPts val="1700"/>
              <a:buFont typeface="Book Antiqua"/>
              <a:buNone/>
            </a:pPr>
            <a:r>
              <a:rPr b="1" i="0" lang="en-US" sz="1700" u="none">
                <a:solidFill>
                  <a:schemeClr val="dk1"/>
                </a:solidFill>
                <a:latin typeface="Book Antiqua"/>
                <a:ea typeface="Book Antiqua"/>
                <a:cs typeface="Book Antiqua"/>
                <a:sym typeface="Book Antiqua"/>
              </a:rPr>
              <a:t>	</a:t>
            </a:r>
            <a:r>
              <a:rPr b="1" i="0" lang="en-US" sz="1700" u="none">
                <a:solidFill>
                  <a:srgbClr val="FAF400"/>
                </a:solidFill>
                <a:latin typeface="Book Antiqua"/>
                <a:ea typeface="Book Antiqua"/>
                <a:cs typeface="Book Antiqua"/>
                <a:sym typeface="Book Antiqua"/>
              </a:rPr>
              <a:t>"The symptoms were not the same as in the East, where a gush of blood from the nose was the plain sign of inevitable death; but it began both in men and women with certain swellings in the groin or under the armpit. They grew to the size of a small apple or an egg, more or less, and were vulgarly called tumours. In a short space of time these tumours spread from the two parts named all over the body. Soon after this the symptoms changed and black or purple spots appeared on the arms or thighs or any other part of the body, sometimes a few large ones, sometimes many little ones. These spots were a certain sign of death, just as the original tumour had been and still remained. No doctor's advice, no medicine could overcome or alleviate this disease, An enormous number of ignorant men and women set up as doctors in addition to those who were trained. Either the disease was such that no treatment was possible or the doctors were so ignorant that they did not know what caused it, and consequently could not administer the proper remedy. In any case very few recovered; most people died within about three days of the appearance of the tumours described above, most of them without any fever or other symptoms. </a:t>
            </a:r>
            <a:endParaRPr/>
          </a:p>
          <a:p>
            <a:pPr indent="0" lvl="0" marL="0" marR="0" rtl="0" algn="l">
              <a:lnSpc>
                <a:spcPct val="100000"/>
              </a:lnSpc>
              <a:spcBef>
                <a:spcPts val="0"/>
              </a:spcBef>
              <a:spcAft>
                <a:spcPts val="0"/>
              </a:spcAft>
              <a:buClr>
                <a:srgbClr val="FAF400"/>
              </a:buClr>
              <a:buSzPts val="1700"/>
              <a:buFont typeface="Book Antiqua"/>
              <a:buNone/>
            </a:pPr>
            <a:r>
              <a:rPr b="1" i="0" lang="en-US" sz="1700" u="none">
                <a:solidFill>
                  <a:srgbClr val="FAF400"/>
                </a:solidFill>
                <a:latin typeface="Book Antiqua"/>
                <a:ea typeface="Book Antiqua"/>
                <a:cs typeface="Book Antiqua"/>
                <a:sym typeface="Book Antiqua"/>
              </a:rPr>
              <a:t>	The violence of this disease was such that the sick communicated it to the healthy who came near them, just as a fire catches anything dry or oily near it. And it even went further. To speak to or go near the sick brought infection and a common death to the living; and moreover, to touch the clothes or anything else the sick had touched or worn gave the disease to the person touching. "</a:t>
            </a:r>
            <a:endParaRPr/>
          </a:p>
        </p:txBody>
      </p:sp>
      <p:sp>
        <p:nvSpPr>
          <p:cNvPr descr="alt_300x250" id="81" name="Google Shape;81;p19"/>
          <p:cNvSpPr txBox="1"/>
          <p:nvPr/>
        </p:nvSpPr>
        <p:spPr>
          <a:xfrm>
            <a:off x="-3646487" y="36131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descr="Click Here" id="82" name="Google Shape;82;p19"/>
          <p:cNvSpPr txBox="1"/>
          <p:nvPr/>
        </p:nvSpPr>
        <p:spPr>
          <a:xfrm>
            <a:off x="-2822575" y="3613150"/>
            <a:ext cx="2857500" cy="2381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0"/>
          <p:cNvSpPr txBox="1"/>
          <p:nvPr>
            <p:ph type="title"/>
          </p:nvPr>
        </p:nvSpPr>
        <p:spPr>
          <a:xfrm>
            <a:off x="152400" y="228600"/>
            <a:ext cx="8839200" cy="685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E9C794"/>
              </a:buClr>
              <a:buSzPts val="3200"/>
              <a:buFont typeface="Bookman Old Style"/>
              <a:buNone/>
            </a:pPr>
            <a:r>
              <a:rPr b="1" i="0" lang="en-US" sz="3200" u="none">
                <a:solidFill>
                  <a:srgbClr val="E9C794"/>
                </a:solidFill>
                <a:latin typeface="Bookman Old Style"/>
                <a:ea typeface="Bookman Old Style"/>
                <a:cs typeface="Bookman Old Style"/>
                <a:sym typeface="Bookman Old Style"/>
              </a:rPr>
              <a:t>What were the </a:t>
            </a:r>
            <a:r>
              <a:rPr b="1" i="0" lang="en-US" sz="3200" u="sng">
                <a:solidFill>
                  <a:srgbClr val="E9C794"/>
                </a:solidFill>
                <a:latin typeface="Bookman Old Style"/>
                <a:ea typeface="Bookman Old Style"/>
                <a:cs typeface="Bookman Old Style"/>
                <a:sym typeface="Bookman Old Style"/>
              </a:rPr>
              <a:t>symptoms</a:t>
            </a:r>
            <a:r>
              <a:rPr b="1" i="0" lang="en-US" sz="3200" u="none">
                <a:solidFill>
                  <a:srgbClr val="E9C794"/>
                </a:solidFill>
                <a:latin typeface="Bookman Old Style"/>
                <a:ea typeface="Bookman Old Style"/>
                <a:cs typeface="Bookman Old Style"/>
                <a:sym typeface="Bookman Old Style"/>
              </a:rPr>
              <a:t> of the plague?</a:t>
            </a:r>
            <a:endParaRPr/>
          </a:p>
        </p:txBody>
      </p:sp>
      <p:pic>
        <p:nvPicPr>
          <p:cNvPr id="88" name="Google Shape;88;p20"/>
          <p:cNvPicPr preferRelativeResize="0"/>
          <p:nvPr/>
        </p:nvPicPr>
        <p:blipFill rotWithShape="1">
          <a:blip r:embed="rId3">
            <a:alphaModFix/>
          </a:blip>
          <a:srcRect b="0" l="0" r="0" t="0"/>
          <a:stretch/>
        </p:blipFill>
        <p:spPr>
          <a:xfrm>
            <a:off x="381000" y="990600"/>
            <a:ext cx="8458200" cy="555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ppt_w</p:attrName>
                                        </p:attrNameLst>
                                      </p:cBhvr>
                                      <p:tavLst>
                                        <p:tav fmla="" tm="0">
                                          <p:val>
                                            <p:strVal val="0"/>
                                          </p:val>
                                        </p:tav>
                                        <p:tav fmla="" tm="100000">
                                          <p:val>
                                            <p:strVal val="#ppt_w"/>
                                          </p:val>
                                        </p:tav>
                                      </p:tavLst>
                                    </p:anim>
                                    <p:anim calcmode="lin" valueType="num">
                                      <p:cBhvr additive="base">
                                        <p:cTn dur="500"/>
                                        <p:tgtEl>
                                          <p:spTgt spid="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1"/>
          <p:cNvSpPr txBox="1"/>
          <p:nvPr/>
        </p:nvSpPr>
        <p:spPr>
          <a:xfrm>
            <a:off x="304800" y="228600"/>
            <a:ext cx="8610600" cy="1555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From the </a:t>
            </a:r>
            <a:r>
              <a:rPr b="1" i="1" lang="en-US" sz="4800" u="none">
                <a:solidFill>
                  <a:schemeClr val="lt1"/>
                </a:solidFill>
                <a:latin typeface="Bookman Old Style"/>
                <a:ea typeface="Bookman Old Style"/>
                <a:cs typeface="Bookman Old Style"/>
                <a:sym typeface="Bookman Old Style"/>
              </a:rPr>
              <a:t>Toggenburg Bible</a:t>
            </a:r>
            <a:r>
              <a:rPr b="1" i="0" lang="en-US" sz="4800" u="none">
                <a:solidFill>
                  <a:schemeClr val="lt1"/>
                </a:solidFill>
                <a:latin typeface="Bookman Old Style"/>
                <a:ea typeface="Bookman Old Style"/>
                <a:cs typeface="Bookman Old Style"/>
                <a:sym typeface="Bookman Old Style"/>
              </a:rPr>
              <a:t>, 1411</a:t>
            </a:r>
            <a:endParaRPr/>
          </a:p>
        </p:txBody>
      </p:sp>
      <p:pic>
        <p:nvPicPr>
          <p:cNvPr descr="Bubonicplague" id="94" name="Google Shape;94;p21"/>
          <p:cNvPicPr preferRelativeResize="0"/>
          <p:nvPr/>
        </p:nvPicPr>
        <p:blipFill rotWithShape="1">
          <a:blip r:embed="rId3">
            <a:alphaModFix/>
          </a:blip>
          <a:srcRect b="0" l="0" r="0" t="0"/>
          <a:stretch/>
        </p:blipFill>
        <p:spPr>
          <a:xfrm>
            <a:off x="1295400" y="1828800"/>
            <a:ext cx="6553200" cy="4411662"/>
          </a:xfrm>
          <a:prstGeom prst="rect">
            <a:avLst/>
          </a:prstGeom>
          <a:noFill/>
          <a:ln cap="flat" cmpd="sng" w="9525">
            <a:solidFill>
              <a:srgbClr val="FF3300"/>
            </a:solidFill>
            <a:prstDash val="solid"/>
            <a:miter lim="800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nvSpPr>
        <p:spPr>
          <a:xfrm>
            <a:off x="1447800" y="457200"/>
            <a:ext cx="5105400"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800"/>
              <a:buFont typeface="Bookman Old Style"/>
              <a:buNone/>
            </a:pPr>
            <a:r>
              <a:rPr b="1" i="0" lang="en-US" sz="4800" u="none">
                <a:solidFill>
                  <a:schemeClr val="lt1"/>
                </a:solidFill>
                <a:latin typeface="Bookman Old Style"/>
                <a:ea typeface="Bookman Old Style"/>
                <a:cs typeface="Bookman Old Style"/>
                <a:sym typeface="Bookman Old Style"/>
              </a:rPr>
              <a:t>The Symptoms</a:t>
            </a:r>
            <a:endParaRPr/>
          </a:p>
        </p:txBody>
      </p:sp>
      <p:pic>
        <p:nvPicPr>
          <p:cNvPr descr="buboonneck" id="100" name="Google Shape;100;p22"/>
          <p:cNvPicPr preferRelativeResize="0"/>
          <p:nvPr/>
        </p:nvPicPr>
        <p:blipFill rotWithShape="1">
          <a:blip r:embed="rId3">
            <a:alphaModFix/>
          </a:blip>
          <a:srcRect b="0" l="0" r="0" t="0"/>
          <a:stretch/>
        </p:blipFill>
        <p:spPr>
          <a:xfrm>
            <a:off x="762000" y="1447800"/>
            <a:ext cx="3581400" cy="2481262"/>
          </a:xfrm>
          <a:prstGeom prst="rect">
            <a:avLst/>
          </a:prstGeom>
          <a:noFill/>
          <a:ln cap="flat" cmpd="sng" w="9525">
            <a:solidFill>
              <a:srgbClr val="FF3300"/>
            </a:solidFill>
            <a:prstDash val="solid"/>
            <a:miter lim="800000"/>
            <a:headEnd len="sm" w="sm" type="none"/>
            <a:tailEnd len="sm" w="sm" type="none"/>
          </a:ln>
        </p:spPr>
      </p:pic>
      <p:pic>
        <p:nvPicPr>
          <p:cNvPr descr="septicemic" id="101" name="Google Shape;101;p22"/>
          <p:cNvPicPr preferRelativeResize="0"/>
          <p:nvPr/>
        </p:nvPicPr>
        <p:blipFill rotWithShape="1">
          <a:blip r:embed="rId4">
            <a:alphaModFix/>
          </a:blip>
          <a:srcRect b="0" l="0" r="0" t="0"/>
          <a:stretch/>
        </p:blipFill>
        <p:spPr>
          <a:xfrm>
            <a:off x="4876800" y="3886200"/>
            <a:ext cx="3581400" cy="2476500"/>
          </a:xfrm>
          <a:prstGeom prst="rect">
            <a:avLst/>
          </a:prstGeom>
          <a:noFill/>
          <a:ln cap="flat" cmpd="sng" w="9525">
            <a:solidFill>
              <a:srgbClr val="FF3300"/>
            </a:solidFill>
            <a:prstDash val="solid"/>
            <a:miter lim="800000"/>
            <a:headEnd len="sm" w="sm" type="none"/>
            <a:tailEnd len="sm" w="sm" type="none"/>
          </a:ln>
        </p:spPr>
      </p:pic>
      <p:sp>
        <p:nvSpPr>
          <p:cNvPr id="102" name="Google Shape;102;p22"/>
          <p:cNvSpPr txBox="1"/>
          <p:nvPr/>
        </p:nvSpPr>
        <p:spPr>
          <a:xfrm>
            <a:off x="3886200" y="2362200"/>
            <a:ext cx="3505200" cy="519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Bulbous</a:t>
            </a:r>
            <a:endParaRPr/>
          </a:p>
        </p:txBody>
      </p:sp>
      <p:cxnSp>
        <p:nvCxnSpPr>
          <p:cNvPr id="103" name="Google Shape;103;p22"/>
          <p:cNvCxnSpPr/>
          <p:nvPr/>
        </p:nvCxnSpPr>
        <p:spPr>
          <a:xfrm flipH="1">
            <a:off x="3124200" y="2667000"/>
            <a:ext cx="1828800" cy="76200"/>
          </a:xfrm>
          <a:prstGeom prst="straightConnector1">
            <a:avLst/>
          </a:prstGeom>
          <a:noFill/>
          <a:ln cap="flat" cmpd="sng" w="38100">
            <a:solidFill>
              <a:srgbClr val="FF0000"/>
            </a:solidFill>
            <a:prstDash val="solid"/>
            <a:miter lim="800000"/>
            <a:headEnd len="med" w="med" type="none"/>
            <a:tailEnd len="med" w="med" type="triangle"/>
          </a:ln>
        </p:spPr>
      </p:cxnSp>
      <p:sp>
        <p:nvSpPr>
          <p:cNvPr id="104" name="Google Shape;104;p22"/>
          <p:cNvSpPr txBox="1"/>
          <p:nvPr/>
        </p:nvSpPr>
        <p:spPr>
          <a:xfrm flipH="1">
            <a:off x="762000" y="4800600"/>
            <a:ext cx="3505200" cy="12493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Sorts Mill Goudy"/>
              <a:buNone/>
            </a:pPr>
            <a:r>
              <a:rPr b="1" i="0" lang="en-US" sz="2800" u="none">
                <a:solidFill>
                  <a:srgbClr val="FF0000"/>
                </a:solidFill>
                <a:latin typeface="Sorts Mill Goudy"/>
                <a:ea typeface="Sorts Mill Goudy"/>
                <a:cs typeface="Sorts Mill Goudy"/>
                <a:sym typeface="Sorts Mill Goudy"/>
              </a:rPr>
              <a:t>Septicemia Form:</a:t>
            </a:r>
            <a:br>
              <a:rPr b="1" i="0" lang="en-US" sz="2800" u="none">
                <a:solidFill>
                  <a:srgbClr val="FF0000"/>
                </a:solidFill>
                <a:latin typeface="Sorts Mill Goudy"/>
                <a:ea typeface="Sorts Mill Goudy"/>
                <a:cs typeface="Sorts Mill Goudy"/>
                <a:sym typeface="Sorts Mill Goudy"/>
              </a:rPr>
            </a:br>
            <a:r>
              <a:rPr b="1" i="0" lang="en-US" sz="2400" u="none">
                <a:solidFill>
                  <a:srgbClr val="FF0000"/>
                </a:solidFill>
                <a:latin typeface="Sorts Mill Goudy"/>
                <a:ea typeface="Sorts Mill Goudy"/>
                <a:cs typeface="Sorts Mill Goudy"/>
                <a:sym typeface="Sorts Mill Goudy"/>
              </a:rPr>
              <a:t>almost 100% mortality rate.</a:t>
            </a:r>
            <a:endParaRPr/>
          </a:p>
        </p:txBody>
      </p:sp>
      <p:cxnSp>
        <p:nvCxnSpPr>
          <p:cNvPr id="105" name="Google Shape;105;p22"/>
          <p:cNvCxnSpPr/>
          <p:nvPr/>
        </p:nvCxnSpPr>
        <p:spPr>
          <a:xfrm flipH="1" rot="10800000">
            <a:off x="3810000" y="5257800"/>
            <a:ext cx="3505200" cy="152400"/>
          </a:xfrm>
          <a:prstGeom prst="straightConnector1">
            <a:avLst/>
          </a:prstGeom>
          <a:noFill/>
          <a:ln cap="flat" cmpd="sng" w="38100">
            <a:solidFill>
              <a:srgbClr val="FF0000"/>
            </a:solidFill>
            <a:prstDash val="solid"/>
            <a:miter lim="800000"/>
            <a:headEnd len="med" w="med" type="none"/>
            <a:tailEnd len="med" w="med" type="triangle"/>
          </a:ln>
        </p:spPr>
      </p:cxnSp>
      <p:pic>
        <p:nvPicPr>
          <p:cNvPr id="106" name="Google Shape;106;p22"/>
          <p:cNvPicPr preferRelativeResize="0"/>
          <p:nvPr/>
        </p:nvPicPr>
        <p:blipFill rotWithShape="1">
          <a:blip r:embed="rId5">
            <a:alphaModFix/>
          </a:blip>
          <a:srcRect b="0" l="0" r="0" t="0"/>
          <a:stretch/>
        </p:blipFill>
        <p:spPr>
          <a:xfrm>
            <a:off x="6705600" y="304800"/>
            <a:ext cx="2133600" cy="327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50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50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Black Frame">
  <a:themeElements>
    <a:clrScheme name="Black Frame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Frame">
  <a:themeElements>
    <a:clrScheme name="Black Frame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